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5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5"/>
    <p:sldMasterId id="2147483687" r:id="rId6"/>
  </p:sldMasterIdLst>
  <p:notesMasterIdLst>
    <p:notesMasterId r:id="rId22"/>
  </p:notesMasterIdLst>
  <p:handoutMasterIdLst>
    <p:handoutMasterId r:id="rId23"/>
  </p:handoutMasterIdLst>
  <p:sldIdLst>
    <p:sldId id="256" r:id="rId7"/>
    <p:sldId id="260" r:id="rId8"/>
    <p:sldId id="262" r:id="rId9"/>
    <p:sldId id="302" r:id="rId10"/>
    <p:sldId id="303" r:id="rId11"/>
    <p:sldId id="304" r:id="rId12"/>
    <p:sldId id="292" r:id="rId13"/>
    <p:sldId id="305" r:id="rId14"/>
    <p:sldId id="306" r:id="rId15"/>
    <p:sldId id="301" r:id="rId16"/>
    <p:sldId id="307" r:id="rId17"/>
    <p:sldId id="263" r:id="rId18"/>
    <p:sldId id="308" r:id="rId19"/>
    <p:sldId id="296" r:id="rId20"/>
    <p:sldId id="289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03E45A4-FC93-46BF-A3F8-AD345485372C}" name="Behague, Sabina" initials="BS" userId="S::57291@icf.com::2f9f8379-56ce-455c-81be-d1dc66b28ae7" providerId="AD"/>
  <p188:author id="{215BD7E5-D79F-BC48-51AE-306CA903705B}" name="McFarland, Annette" initials="MA" userId="S::N107137@icf.com::e93d1f50-85ab-41a8-a34a-185a53159573" providerId="AD"/>
  <p188:author id="{12F616EE-0089-6014-EBDE-47D493E491EA}" name="Balian, Sarah" initials="BS" userId="S::N112871@icf.com::b3b060d9-4d34-479b-ad68-688eaebf93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1BB"/>
    <a:srgbClr val="6600FF"/>
    <a:srgbClr val="F0E7FF"/>
    <a:srgbClr val="CFAFFF"/>
    <a:srgbClr val="A366FF"/>
    <a:srgbClr val="91DFF7"/>
    <a:srgbClr val="6CD4F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91129" autoAdjust="0"/>
  </p:normalViewPr>
  <p:slideViewPr>
    <p:cSldViewPr snapToGrid="0">
      <p:cViewPr varScale="1">
        <p:scale>
          <a:sx n="92" d="100"/>
          <a:sy n="92" d="100"/>
        </p:scale>
        <p:origin x="912" y="100"/>
      </p:cViewPr>
      <p:guideLst/>
    </p:cSldViewPr>
  </p:slideViewPr>
  <p:outlineViewPr>
    <p:cViewPr>
      <p:scale>
        <a:sx n="33" d="100"/>
        <a:sy n="33" d="100"/>
      </p:scale>
      <p:origin x="0" y="-423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3245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hague, Sabina" userId="2f9f8379-56ce-455c-81be-d1dc66b28ae7" providerId="ADAL" clId="{1EBE0046-99D6-41C4-9BC9-7B0BEB3D7E86}"/>
    <pc:docChg chg="undo custSel modSld">
      <pc:chgData name="Behague, Sabina" userId="2f9f8379-56ce-455c-81be-d1dc66b28ae7" providerId="ADAL" clId="{1EBE0046-99D6-41C4-9BC9-7B0BEB3D7E86}" dt="2024-11-18T11:38:27.156" v="203" actId="20577"/>
      <pc:docMkLst>
        <pc:docMk/>
      </pc:docMkLst>
      <pc:sldChg chg="modSp">
        <pc:chgData name="Behague, Sabina" userId="2f9f8379-56ce-455c-81be-d1dc66b28ae7" providerId="ADAL" clId="{1EBE0046-99D6-41C4-9BC9-7B0BEB3D7E86}" dt="2024-11-18T10:42:33.872" v="0"/>
        <pc:sldMkLst>
          <pc:docMk/>
          <pc:sldMk cId="109857222" sldId="256"/>
        </pc:sldMkLst>
        <pc:spChg chg="mod">
          <ac:chgData name="Behague, Sabina" userId="2f9f8379-56ce-455c-81be-d1dc66b28ae7" providerId="ADAL" clId="{1EBE0046-99D6-41C4-9BC9-7B0BEB3D7E86}" dt="2024-11-18T10:42:33.872" v="0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 mod">
        <pc:chgData name="Behague, Sabina" userId="2f9f8379-56ce-455c-81be-d1dc66b28ae7" providerId="ADAL" clId="{1EBE0046-99D6-41C4-9BC9-7B0BEB3D7E86}" dt="2024-11-18T10:44:10.664" v="4"/>
        <pc:sldMkLst>
          <pc:docMk/>
          <pc:sldMk cId="2163988523" sldId="260"/>
        </pc:sldMkLst>
        <pc:spChg chg="mod">
          <ac:chgData name="Behague, Sabina" userId="2f9f8379-56ce-455c-81be-d1dc66b28ae7" providerId="ADAL" clId="{1EBE0046-99D6-41C4-9BC9-7B0BEB3D7E86}" dt="2024-11-18T10:44:10.664" v="4"/>
          <ac:spMkLst>
            <pc:docMk/>
            <pc:sldMk cId="2163988523" sldId="260"/>
            <ac:spMk id="4" creationId="{CACF8558-BAFC-29B8-3066-4A92BCD41AC8}"/>
          </ac:spMkLst>
        </pc:spChg>
        <pc:spChg chg="mod">
          <ac:chgData name="Behague, Sabina" userId="2f9f8379-56ce-455c-81be-d1dc66b28ae7" providerId="ADAL" clId="{1EBE0046-99D6-41C4-9BC9-7B0BEB3D7E86}" dt="2024-11-18T10:44:10.664" v="4"/>
          <ac:spMkLst>
            <pc:docMk/>
            <pc:sldMk cId="2163988523" sldId="260"/>
            <ac:spMk id="5" creationId="{6A5B6793-E42F-B98D-3656-04C92F2509E4}"/>
          </ac:spMkLst>
        </pc:spChg>
        <pc:spChg chg="del">
          <ac:chgData name="Behague, Sabina" userId="2f9f8379-56ce-455c-81be-d1dc66b28ae7" providerId="ADAL" clId="{1EBE0046-99D6-41C4-9BC9-7B0BEB3D7E86}" dt="2024-11-18T10:44:05.120" v="1" actId="478"/>
          <ac:spMkLst>
            <pc:docMk/>
            <pc:sldMk cId="2163988523" sldId="260"/>
            <ac:spMk id="6" creationId="{5D0F14F3-1A09-3E96-BCB2-D8B940E469DA}"/>
          </ac:spMkLst>
        </pc:spChg>
        <pc:spChg chg="del">
          <ac:chgData name="Behague, Sabina" userId="2f9f8379-56ce-455c-81be-d1dc66b28ae7" providerId="ADAL" clId="{1EBE0046-99D6-41C4-9BC9-7B0BEB3D7E86}" dt="2024-11-18T10:44:07.873" v="2" actId="478"/>
          <ac:spMkLst>
            <pc:docMk/>
            <pc:sldMk cId="2163988523" sldId="260"/>
            <ac:spMk id="7" creationId="{CE64F085-394F-89FE-55C1-94E5F28AFADD}"/>
          </ac:spMkLst>
        </pc:spChg>
        <pc:spChg chg="del">
          <ac:chgData name="Behague, Sabina" userId="2f9f8379-56ce-455c-81be-d1dc66b28ae7" providerId="ADAL" clId="{1EBE0046-99D6-41C4-9BC9-7B0BEB3D7E86}" dt="2024-11-18T10:44:09.680" v="3" actId="478"/>
          <ac:spMkLst>
            <pc:docMk/>
            <pc:sldMk cId="2163988523" sldId="260"/>
            <ac:spMk id="8" creationId="{E39DAA33-FEFE-A8BD-BBEA-A8F3D8B80ECE}"/>
          </ac:spMkLst>
        </pc:spChg>
        <pc:spChg chg="mod">
          <ac:chgData name="Behague, Sabina" userId="2f9f8379-56ce-455c-81be-d1dc66b28ae7" providerId="ADAL" clId="{1EBE0046-99D6-41C4-9BC9-7B0BEB3D7E86}" dt="2024-11-18T10:44:10.664" v="4"/>
          <ac:spMkLst>
            <pc:docMk/>
            <pc:sldMk cId="2163988523" sldId="260"/>
            <ac:spMk id="10" creationId="{49F60037-7F66-FF03-FC8B-B7227F49FD7B}"/>
          </ac:spMkLst>
        </pc:spChg>
        <pc:grpChg chg="add mod">
          <ac:chgData name="Behague, Sabina" userId="2f9f8379-56ce-455c-81be-d1dc66b28ae7" providerId="ADAL" clId="{1EBE0046-99D6-41C4-9BC9-7B0BEB3D7E86}" dt="2024-11-18T10:44:10.664" v="4"/>
          <ac:grpSpMkLst>
            <pc:docMk/>
            <pc:sldMk cId="2163988523" sldId="260"/>
            <ac:grpSpMk id="2" creationId="{A5873AD0-D028-C17F-2691-D1FEC2272C72}"/>
          </ac:grpSpMkLst>
        </pc:grpChg>
      </pc:sldChg>
      <pc:sldChg chg="modSp mod">
        <pc:chgData name="Behague, Sabina" userId="2f9f8379-56ce-455c-81be-d1dc66b28ae7" providerId="ADAL" clId="{1EBE0046-99D6-41C4-9BC9-7B0BEB3D7E86}" dt="2024-11-18T10:50:43.694" v="40" actId="27918"/>
        <pc:sldMkLst>
          <pc:docMk/>
          <pc:sldMk cId="1428788921" sldId="262"/>
        </pc:sldMkLst>
        <pc:graphicFrameChg chg="mod">
          <ac:chgData name="Behague, Sabina" userId="2f9f8379-56ce-455c-81be-d1dc66b28ae7" providerId="ADAL" clId="{1EBE0046-99D6-41C4-9BC9-7B0BEB3D7E86}" dt="2024-11-18T10:45:34.938" v="22" actId="208"/>
          <ac:graphicFrameMkLst>
            <pc:docMk/>
            <pc:sldMk cId="1428788921" sldId="262"/>
            <ac:graphicFrameMk id="9" creationId="{16BB2B36-D329-083C-5198-BEEC5AC12CFA}"/>
          </ac:graphicFrameMkLst>
        </pc:graphicFrameChg>
      </pc:sldChg>
      <pc:sldChg chg="modSp mod">
        <pc:chgData name="Behague, Sabina" userId="2f9f8379-56ce-455c-81be-d1dc66b28ae7" providerId="ADAL" clId="{1EBE0046-99D6-41C4-9BC9-7B0BEB3D7E86}" dt="2024-11-18T11:25:41.420" v="149" actId="20577"/>
        <pc:sldMkLst>
          <pc:docMk/>
          <pc:sldMk cId="1887431401" sldId="263"/>
        </pc:sldMkLst>
        <pc:spChg chg="mod">
          <ac:chgData name="Behague, Sabina" userId="2f9f8379-56ce-455c-81be-d1dc66b28ae7" providerId="ADAL" clId="{1EBE0046-99D6-41C4-9BC9-7B0BEB3D7E86}" dt="2024-11-18T11:25:41.420" v="149" actId="20577"/>
          <ac:spMkLst>
            <pc:docMk/>
            <pc:sldMk cId="1887431401" sldId="263"/>
            <ac:spMk id="4" creationId="{283CD508-25B4-DACA-1101-A59CE6137D38}"/>
          </ac:spMkLst>
        </pc:spChg>
      </pc:sldChg>
      <pc:sldChg chg="modSp mod">
        <pc:chgData name="Behague, Sabina" userId="2f9f8379-56ce-455c-81be-d1dc66b28ae7" providerId="ADAL" clId="{1EBE0046-99D6-41C4-9BC9-7B0BEB3D7E86}" dt="2024-11-18T11:38:27.156" v="203" actId="20577"/>
        <pc:sldMkLst>
          <pc:docMk/>
          <pc:sldMk cId="3475639167" sldId="289"/>
        </pc:sldMkLst>
        <pc:spChg chg="mod">
          <ac:chgData name="Behague, Sabina" userId="2f9f8379-56ce-455c-81be-d1dc66b28ae7" providerId="ADAL" clId="{1EBE0046-99D6-41C4-9BC9-7B0BEB3D7E86}" dt="2024-11-18T11:38:27.156" v="203" actId="20577"/>
          <ac:spMkLst>
            <pc:docMk/>
            <pc:sldMk cId="3475639167" sldId="289"/>
            <ac:spMk id="3" creationId="{F2A31AE5-F919-CA50-BF07-AF012D87D146}"/>
          </ac:spMkLst>
        </pc:spChg>
      </pc:sldChg>
      <pc:sldChg chg="modSp mod">
        <pc:chgData name="Behague, Sabina" userId="2f9f8379-56ce-455c-81be-d1dc66b28ae7" providerId="ADAL" clId="{1EBE0046-99D6-41C4-9BC9-7B0BEB3D7E86}" dt="2024-11-18T11:07:45.408" v="101" actId="27918"/>
        <pc:sldMkLst>
          <pc:docMk/>
          <pc:sldMk cId="4205298638" sldId="292"/>
        </pc:sldMkLst>
        <pc:graphicFrameChg chg="mod">
          <ac:chgData name="Behague, Sabina" userId="2f9f8379-56ce-455c-81be-d1dc66b28ae7" providerId="ADAL" clId="{1EBE0046-99D6-41C4-9BC9-7B0BEB3D7E86}" dt="2024-11-18T11:07:39.349" v="99"/>
          <ac:graphicFrameMkLst>
            <pc:docMk/>
            <pc:sldMk cId="4205298638" sldId="292"/>
            <ac:graphicFrameMk id="9" creationId="{16BB2B36-D329-083C-5198-BEEC5AC12CFA}"/>
          </ac:graphicFrameMkLst>
        </pc:graphicFrameChg>
      </pc:sldChg>
      <pc:sldChg chg="modSp mod">
        <pc:chgData name="Behague, Sabina" userId="2f9f8379-56ce-455c-81be-d1dc66b28ae7" providerId="ADAL" clId="{1EBE0046-99D6-41C4-9BC9-7B0BEB3D7E86}" dt="2024-11-18T11:32:43.566" v="178" actId="14100"/>
        <pc:sldMkLst>
          <pc:docMk/>
          <pc:sldMk cId="476875324" sldId="296"/>
        </pc:sldMkLst>
        <pc:spChg chg="mod">
          <ac:chgData name="Behague, Sabina" userId="2f9f8379-56ce-455c-81be-d1dc66b28ae7" providerId="ADAL" clId="{1EBE0046-99D6-41C4-9BC9-7B0BEB3D7E86}" dt="2024-11-18T11:32:35.705" v="176" actId="1076"/>
          <ac:spMkLst>
            <pc:docMk/>
            <pc:sldMk cId="476875324" sldId="296"/>
            <ac:spMk id="2" creationId="{F6245169-1799-41CD-B28E-D2D20D16AD73}"/>
          </ac:spMkLst>
        </pc:spChg>
        <pc:spChg chg="mod">
          <ac:chgData name="Behague, Sabina" userId="2f9f8379-56ce-455c-81be-d1dc66b28ae7" providerId="ADAL" clId="{1EBE0046-99D6-41C4-9BC9-7B0BEB3D7E86}" dt="2024-11-18T11:32:39.981" v="177" actId="1076"/>
          <ac:spMkLst>
            <pc:docMk/>
            <pc:sldMk cId="476875324" sldId="296"/>
            <ac:spMk id="3" creationId="{E4FD1E92-5DBC-B105-F246-2355E4FF9A74}"/>
          </ac:spMkLst>
        </pc:spChg>
        <pc:graphicFrameChg chg="mod">
          <ac:chgData name="Behague, Sabina" userId="2f9f8379-56ce-455c-81be-d1dc66b28ae7" providerId="ADAL" clId="{1EBE0046-99D6-41C4-9BC9-7B0BEB3D7E86}" dt="2024-11-18T11:32:43.566" v="178" actId="14100"/>
          <ac:graphicFrameMkLst>
            <pc:docMk/>
            <pc:sldMk cId="476875324" sldId="296"/>
            <ac:graphicFrameMk id="7" creationId="{BAE287F8-D626-0727-B8AA-36BF55EA7C9D}"/>
          </ac:graphicFrameMkLst>
        </pc:graphicFrameChg>
      </pc:sldChg>
      <pc:sldChg chg="modSp mod">
        <pc:chgData name="Behague, Sabina" userId="2f9f8379-56ce-455c-81be-d1dc66b28ae7" providerId="ADAL" clId="{1EBE0046-99D6-41C4-9BC9-7B0BEB3D7E86}" dt="2024-11-18T11:17:38.608" v="127" actId="27918"/>
        <pc:sldMkLst>
          <pc:docMk/>
          <pc:sldMk cId="545205739" sldId="301"/>
        </pc:sldMkLst>
        <pc:graphicFrameChg chg="mod">
          <ac:chgData name="Behague, Sabina" userId="2f9f8379-56ce-455c-81be-d1dc66b28ae7" providerId="ADAL" clId="{1EBE0046-99D6-41C4-9BC9-7B0BEB3D7E86}" dt="2024-11-18T10:46:44.434" v="30" actId="208"/>
          <ac:graphicFrameMkLst>
            <pc:docMk/>
            <pc:sldMk cId="545205739" sldId="301"/>
            <ac:graphicFrameMk id="9" creationId="{16BB2B36-D329-083C-5198-BEEC5AC12CFA}"/>
          </ac:graphicFrameMkLst>
        </pc:graphicFrameChg>
      </pc:sldChg>
      <pc:sldChg chg="addSp delSp modSp mod">
        <pc:chgData name="Behague, Sabina" userId="2f9f8379-56ce-455c-81be-d1dc66b28ae7" providerId="ADAL" clId="{1EBE0046-99D6-41C4-9BC9-7B0BEB3D7E86}" dt="2024-11-18T10:44:19.450" v="8"/>
        <pc:sldMkLst>
          <pc:docMk/>
          <pc:sldMk cId="1736530004" sldId="302"/>
        </pc:sldMkLst>
        <pc:spChg chg="mod">
          <ac:chgData name="Behague, Sabina" userId="2f9f8379-56ce-455c-81be-d1dc66b28ae7" providerId="ADAL" clId="{1EBE0046-99D6-41C4-9BC9-7B0BEB3D7E86}" dt="2024-11-18T10:44:19.450" v="8"/>
          <ac:spMkLst>
            <pc:docMk/>
            <pc:sldMk cId="1736530004" sldId="302"/>
            <ac:spMk id="4" creationId="{7325A60B-47BD-9B51-B56E-E098A0431C0B}"/>
          </ac:spMkLst>
        </pc:spChg>
        <pc:spChg chg="mod">
          <ac:chgData name="Behague, Sabina" userId="2f9f8379-56ce-455c-81be-d1dc66b28ae7" providerId="ADAL" clId="{1EBE0046-99D6-41C4-9BC9-7B0BEB3D7E86}" dt="2024-11-18T10:44:19.450" v="8"/>
          <ac:spMkLst>
            <pc:docMk/>
            <pc:sldMk cId="1736530004" sldId="302"/>
            <ac:spMk id="5" creationId="{DC86A8CE-A9EB-1C72-F7F2-F0B1E8D03FA8}"/>
          </ac:spMkLst>
        </pc:spChg>
        <pc:spChg chg="del">
          <ac:chgData name="Behague, Sabina" userId="2f9f8379-56ce-455c-81be-d1dc66b28ae7" providerId="ADAL" clId="{1EBE0046-99D6-41C4-9BC9-7B0BEB3D7E86}" dt="2024-11-18T10:44:14.797" v="5" actId="478"/>
          <ac:spMkLst>
            <pc:docMk/>
            <pc:sldMk cId="1736530004" sldId="302"/>
            <ac:spMk id="6" creationId="{5D0F14F3-1A09-3E96-BCB2-D8B940E469DA}"/>
          </ac:spMkLst>
        </pc:spChg>
        <pc:spChg chg="del">
          <ac:chgData name="Behague, Sabina" userId="2f9f8379-56ce-455c-81be-d1dc66b28ae7" providerId="ADAL" clId="{1EBE0046-99D6-41C4-9BC9-7B0BEB3D7E86}" dt="2024-11-18T10:44:16.870" v="6" actId="478"/>
          <ac:spMkLst>
            <pc:docMk/>
            <pc:sldMk cId="1736530004" sldId="302"/>
            <ac:spMk id="7" creationId="{CE64F085-394F-89FE-55C1-94E5F28AFADD}"/>
          </ac:spMkLst>
        </pc:spChg>
        <pc:spChg chg="del">
          <ac:chgData name="Behague, Sabina" userId="2f9f8379-56ce-455c-81be-d1dc66b28ae7" providerId="ADAL" clId="{1EBE0046-99D6-41C4-9BC9-7B0BEB3D7E86}" dt="2024-11-18T10:44:18.915" v="7" actId="478"/>
          <ac:spMkLst>
            <pc:docMk/>
            <pc:sldMk cId="1736530004" sldId="302"/>
            <ac:spMk id="8" creationId="{E39DAA33-FEFE-A8BD-BBEA-A8F3D8B80ECE}"/>
          </ac:spMkLst>
        </pc:spChg>
        <pc:spChg chg="mod">
          <ac:chgData name="Behague, Sabina" userId="2f9f8379-56ce-455c-81be-d1dc66b28ae7" providerId="ADAL" clId="{1EBE0046-99D6-41C4-9BC9-7B0BEB3D7E86}" dt="2024-11-18T10:44:19.450" v="8"/>
          <ac:spMkLst>
            <pc:docMk/>
            <pc:sldMk cId="1736530004" sldId="302"/>
            <ac:spMk id="10" creationId="{0B78CD91-B01D-4398-C859-C4AE0D116681}"/>
          </ac:spMkLst>
        </pc:spChg>
        <pc:grpChg chg="add mod">
          <ac:chgData name="Behague, Sabina" userId="2f9f8379-56ce-455c-81be-d1dc66b28ae7" providerId="ADAL" clId="{1EBE0046-99D6-41C4-9BC9-7B0BEB3D7E86}" dt="2024-11-18T10:44:19.450" v="8"/>
          <ac:grpSpMkLst>
            <pc:docMk/>
            <pc:sldMk cId="1736530004" sldId="302"/>
            <ac:grpSpMk id="2" creationId="{A1ED69B0-6B17-1A95-C45F-64B8BB3F1B01}"/>
          </ac:grpSpMkLst>
        </pc:grpChg>
      </pc:sldChg>
      <pc:sldChg chg="modSp mod">
        <pc:chgData name="Behague, Sabina" userId="2f9f8379-56ce-455c-81be-d1dc66b28ae7" providerId="ADAL" clId="{1EBE0046-99D6-41C4-9BC9-7B0BEB3D7E86}" dt="2024-11-18T10:54:48.720" v="70" actId="1076"/>
        <pc:sldMkLst>
          <pc:docMk/>
          <pc:sldMk cId="1808293537" sldId="303"/>
        </pc:sldMkLst>
        <pc:spChg chg="mod">
          <ac:chgData name="Behague, Sabina" userId="2f9f8379-56ce-455c-81be-d1dc66b28ae7" providerId="ADAL" clId="{1EBE0046-99D6-41C4-9BC9-7B0BEB3D7E86}" dt="2024-11-18T10:54:09.084" v="61" actId="1076"/>
          <ac:spMkLst>
            <pc:docMk/>
            <pc:sldMk cId="1808293537" sldId="303"/>
            <ac:spMk id="2" creationId="{F6245169-1799-41CD-B28E-D2D20D16AD73}"/>
          </ac:spMkLst>
        </pc:spChg>
        <pc:spChg chg="mod">
          <ac:chgData name="Behague, Sabina" userId="2f9f8379-56ce-455c-81be-d1dc66b28ae7" providerId="ADAL" clId="{1EBE0046-99D6-41C4-9BC9-7B0BEB3D7E86}" dt="2024-11-18T10:54:18.172" v="62" actId="1076"/>
          <ac:spMkLst>
            <pc:docMk/>
            <pc:sldMk cId="1808293537" sldId="303"/>
            <ac:spMk id="3" creationId="{E4FD1E92-5DBC-B105-F246-2355E4FF9A74}"/>
          </ac:spMkLst>
        </pc:spChg>
        <pc:graphicFrameChg chg="mod">
          <ac:chgData name="Behague, Sabina" userId="2f9f8379-56ce-455c-81be-d1dc66b28ae7" providerId="ADAL" clId="{1EBE0046-99D6-41C4-9BC9-7B0BEB3D7E86}" dt="2024-11-18T10:54:48.720" v="70" actId="1076"/>
          <ac:graphicFrameMkLst>
            <pc:docMk/>
            <pc:sldMk cId="1808293537" sldId="303"/>
            <ac:graphicFrameMk id="9" creationId="{16BB2B36-D329-083C-5198-BEEC5AC12CFA}"/>
          </ac:graphicFrameMkLst>
        </pc:graphicFrameChg>
      </pc:sldChg>
      <pc:sldChg chg="modSp mod modNotesTx">
        <pc:chgData name="Behague, Sabina" userId="2f9f8379-56ce-455c-81be-d1dc66b28ae7" providerId="ADAL" clId="{1EBE0046-99D6-41C4-9BC9-7B0BEB3D7E86}" dt="2024-11-18T11:03:43.762" v="92" actId="20577"/>
        <pc:sldMkLst>
          <pc:docMk/>
          <pc:sldMk cId="3610131762" sldId="304"/>
        </pc:sldMkLst>
        <pc:graphicFrameChg chg="mod">
          <ac:chgData name="Behague, Sabina" userId="2f9f8379-56ce-455c-81be-d1dc66b28ae7" providerId="ADAL" clId="{1EBE0046-99D6-41C4-9BC9-7B0BEB3D7E86}" dt="2024-11-18T10:46:06.597" v="26" actId="208"/>
          <ac:graphicFrameMkLst>
            <pc:docMk/>
            <pc:sldMk cId="3610131762" sldId="304"/>
            <ac:graphicFrameMk id="9" creationId="{16BB2B36-D329-083C-5198-BEEC5AC12CFA}"/>
          </ac:graphicFrameMkLst>
        </pc:graphicFrameChg>
      </pc:sldChg>
      <pc:sldChg chg="addSp delSp modSp mod">
        <pc:chgData name="Behague, Sabina" userId="2f9f8379-56ce-455c-81be-d1dc66b28ae7" providerId="ADAL" clId="{1EBE0046-99D6-41C4-9BC9-7B0BEB3D7E86}" dt="2024-11-18T10:44:33.272" v="12"/>
        <pc:sldMkLst>
          <pc:docMk/>
          <pc:sldMk cId="759788885" sldId="305"/>
        </pc:sldMkLst>
        <pc:spChg chg="mod">
          <ac:chgData name="Behague, Sabina" userId="2f9f8379-56ce-455c-81be-d1dc66b28ae7" providerId="ADAL" clId="{1EBE0046-99D6-41C4-9BC9-7B0BEB3D7E86}" dt="2024-11-18T10:44:33.272" v="12"/>
          <ac:spMkLst>
            <pc:docMk/>
            <pc:sldMk cId="759788885" sldId="305"/>
            <ac:spMk id="4" creationId="{CF6C24A4-A3DA-6F47-1843-18ECF730EB37}"/>
          </ac:spMkLst>
        </pc:spChg>
        <pc:spChg chg="mod">
          <ac:chgData name="Behague, Sabina" userId="2f9f8379-56ce-455c-81be-d1dc66b28ae7" providerId="ADAL" clId="{1EBE0046-99D6-41C4-9BC9-7B0BEB3D7E86}" dt="2024-11-18T10:44:33.272" v="12"/>
          <ac:spMkLst>
            <pc:docMk/>
            <pc:sldMk cId="759788885" sldId="305"/>
            <ac:spMk id="5" creationId="{8A8BEFB5-F470-678C-CA1A-F86BC3A2FFF4}"/>
          </ac:spMkLst>
        </pc:spChg>
        <pc:spChg chg="del">
          <ac:chgData name="Behague, Sabina" userId="2f9f8379-56ce-455c-81be-d1dc66b28ae7" providerId="ADAL" clId="{1EBE0046-99D6-41C4-9BC9-7B0BEB3D7E86}" dt="2024-11-18T10:44:28.089" v="9" actId="478"/>
          <ac:spMkLst>
            <pc:docMk/>
            <pc:sldMk cId="759788885" sldId="305"/>
            <ac:spMk id="6" creationId="{5D0F14F3-1A09-3E96-BCB2-D8B940E469DA}"/>
          </ac:spMkLst>
        </pc:spChg>
        <pc:spChg chg="del">
          <ac:chgData name="Behague, Sabina" userId="2f9f8379-56ce-455c-81be-d1dc66b28ae7" providerId="ADAL" clId="{1EBE0046-99D6-41C4-9BC9-7B0BEB3D7E86}" dt="2024-11-18T10:44:30.577" v="10" actId="478"/>
          <ac:spMkLst>
            <pc:docMk/>
            <pc:sldMk cId="759788885" sldId="305"/>
            <ac:spMk id="7" creationId="{CE64F085-394F-89FE-55C1-94E5F28AFADD}"/>
          </ac:spMkLst>
        </pc:spChg>
        <pc:spChg chg="del">
          <ac:chgData name="Behague, Sabina" userId="2f9f8379-56ce-455c-81be-d1dc66b28ae7" providerId="ADAL" clId="{1EBE0046-99D6-41C4-9BC9-7B0BEB3D7E86}" dt="2024-11-18T10:44:32.562" v="11" actId="478"/>
          <ac:spMkLst>
            <pc:docMk/>
            <pc:sldMk cId="759788885" sldId="305"/>
            <ac:spMk id="8" creationId="{E39DAA33-FEFE-A8BD-BBEA-A8F3D8B80ECE}"/>
          </ac:spMkLst>
        </pc:spChg>
        <pc:spChg chg="mod">
          <ac:chgData name="Behague, Sabina" userId="2f9f8379-56ce-455c-81be-d1dc66b28ae7" providerId="ADAL" clId="{1EBE0046-99D6-41C4-9BC9-7B0BEB3D7E86}" dt="2024-11-18T10:44:33.272" v="12"/>
          <ac:spMkLst>
            <pc:docMk/>
            <pc:sldMk cId="759788885" sldId="305"/>
            <ac:spMk id="10" creationId="{434FF0DC-B25E-CBA7-1349-CB29A3505B39}"/>
          </ac:spMkLst>
        </pc:spChg>
        <pc:grpChg chg="add mod">
          <ac:chgData name="Behague, Sabina" userId="2f9f8379-56ce-455c-81be-d1dc66b28ae7" providerId="ADAL" clId="{1EBE0046-99D6-41C4-9BC9-7B0BEB3D7E86}" dt="2024-11-18T10:44:33.272" v="12"/>
          <ac:grpSpMkLst>
            <pc:docMk/>
            <pc:sldMk cId="759788885" sldId="305"/>
            <ac:grpSpMk id="2" creationId="{22AE73C9-0CCF-5F03-C50C-660BA104DF68}"/>
          </ac:grpSpMkLst>
        </pc:grpChg>
      </pc:sldChg>
      <pc:sldChg chg="addSp delSp modSp mod modNotesTx">
        <pc:chgData name="Behague, Sabina" userId="2f9f8379-56ce-455c-81be-d1dc66b28ae7" providerId="ADAL" clId="{1EBE0046-99D6-41C4-9BC9-7B0BEB3D7E86}" dt="2024-11-18T11:15:26.511" v="121" actId="20577"/>
        <pc:sldMkLst>
          <pc:docMk/>
          <pc:sldMk cId="2242843968" sldId="306"/>
        </pc:sldMkLst>
        <pc:spChg chg="mod">
          <ac:chgData name="Behague, Sabina" userId="2f9f8379-56ce-455c-81be-d1dc66b28ae7" providerId="ADAL" clId="{1EBE0046-99D6-41C4-9BC9-7B0BEB3D7E86}" dt="2024-11-18T11:09:55.731" v="103" actId="20577"/>
          <ac:spMkLst>
            <pc:docMk/>
            <pc:sldMk cId="2242843968" sldId="306"/>
            <ac:spMk id="4" creationId="{0D57443E-586F-14D9-CC85-14378568580E}"/>
          </ac:spMkLst>
        </pc:spChg>
        <pc:picChg chg="add mod">
          <ac:chgData name="Behague, Sabina" userId="2f9f8379-56ce-455c-81be-d1dc66b28ae7" providerId="ADAL" clId="{1EBE0046-99D6-41C4-9BC9-7B0BEB3D7E86}" dt="2024-11-18T11:10:18.162" v="108" actId="1076"/>
          <ac:picMkLst>
            <pc:docMk/>
            <pc:sldMk cId="2242843968" sldId="306"/>
            <ac:picMk id="5" creationId="{D0F0C1CE-1AF4-02C4-56B9-083580599A56}"/>
          </ac:picMkLst>
        </pc:picChg>
        <pc:picChg chg="del">
          <ac:chgData name="Behague, Sabina" userId="2f9f8379-56ce-455c-81be-d1dc66b28ae7" providerId="ADAL" clId="{1EBE0046-99D6-41C4-9BC9-7B0BEB3D7E86}" dt="2024-11-18T11:10:02.998" v="104" actId="478"/>
          <ac:picMkLst>
            <pc:docMk/>
            <pc:sldMk cId="2242843968" sldId="306"/>
            <ac:picMk id="7" creationId="{7C42E611-BD9C-6072-D674-A4AC59D8A108}"/>
          </ac:picMkLst>
        </pc:picChg>
        <pc:picChg chg="add mod">
          <ac:chgData name="Behague, Sabina" userId="2f9f8379-56ce-455c-81be-d1dc66b28ae7" providerId="ADAL" clId="{1EBE0046-99D6-41C4-9BC9-7B0BEB3D7E86}" dt="2024-11-18T11:10:10.794" v="107" actId="1076"/>
          <ac:picMkLst>
            <pc:docMk/>
            <pc:sldMk cId="2242843968" sldId="306"/>
            <ac:picMk id="8" creationId="{DA51822D-13F3-E864-7017-15BF4B1AEB2A}"/>
          </ac:picMkLst>
        </pc:picChg>
        <pc:picChg chg="mod">
          <ac:chgData name="Behague, Sabina" userId="2f9f8379-56ce-455c-81be-d1dc66b28ae7" providerId="ADAL" clId="{1EBE0046-99D6-41C4-9BC9-7B0BEB3D7E86}" dt="2024-11-18T11:10:26.181" v="109" actId="1076"/>
          <ac:picMkLst>
            <pc:docMk/>
            <pc:sldMk cId="2242843968" sldId="306"/>
            <ac:picMk id="12" creationId="{E125F29E-9BDD-CCF8-6CB4-98302F338F87}"/>
          </ac:picMkLst>
        </pc:picChg>
      </pc:sldChg>
      <pc:sldChg chg="addSp delSp modSp mod">
        <pc:chgData name="Behague, Sabina" userId="2f9f8379-56ce-455c-81be-d1dc66b28ae7" providerId="ADAL" clId="{1EBE0046-99D6-41C4-9BC9-7B0BEB3D7E86}" dt="2024-11-18T11:23:42.863" v="128" actId="207"/>
        <pc:sldMkLst>
          <pc:docMk/>
          <pc:sldMk cId="1651503728" sldId="307"/>
        </pc:sldMkLst>
        <pc:spChg chg="mod">
          <ac:chgData name="Behague, Sabina" userId="2f9f8379-56ce-455c-81be-d1dc66b28ae7" providerId="ADAL" clId="{1EBE0046-99D6-41C4-9BC9-7B0BEB3D7E86}" dt="2024-11-18T11:23:42.863" v="128" actId="207"/>
          <ac:spMkLst>
            <pc:docMk/>
            <pc:sldMk cId="1651503728" sldId="307"/>
            <ac:spMk id="3" creationId="{7F10B6DC-6AF4-BFD9-E1D5-B98AA266289F}"/>
          </ac:spMkLst>
        </pc:spChg>
        <pc:spChg chg="mod">
          <ac:chgData name="Behague, Sabina" userId="2f9f8379-56ce-455c-81be-d1dc66b28ae7" providerId="ADAL" clId="{1EBE0046-99D6-41C4-9BC9-7B0BEB3D7E86}" dt="2024-11-18T10:44:46.602" v="16"/>
          <ac:spMkLst>
            <pc:docMk/>
            <pc:sldMk cId="1651503728" sldId="307"/>
            <ac:spMk id="4" creationId="{220B3F38-C5FD-B13E-A38F-6478A964301C}"/>
          </ac:spMkLst>
        </pc:spChg>
        <pc:spChg chg="mod">
          <ac:chgData name="Behague, Sabina" userId="2f9f8379-56ce-455c-81be-d1dc66b28ae7" providerId="ADAL" clId="{1EBE0046-99D6-41C4-9BC9-7B0BEB3D7E86}" dt="2024-11-18T10:44:46.602" v="16"/>
          <ac:spMkLst>
            <pc:docMk/>
            <pc:sldMk cId="1651503728" sldId="307"/>
            <ac:spMk id="5" creationId="{242092FD-17DC-F4B5-92BA-144EA81D661F}"/>
          </ac:spMkLst>
        </pc:spChg>
        <pc:spChg chg="del">
          <ac:chgData name="Behague, Sabina" userId="2f9f8379-56ce-455c-81be-d1dc66b28ae7" providerId="ADAL" clId="{1EBE0046-99D6-41C4-9BC9-7B0BEB3D7E86}" dt="2024-11-18T10:44:41.271" v="13" actId="478"/>
          <ac:spMkLst>
            <pc:docMk/>
            <pc:sldMk cId="1651503728" sldId="307"/>
            <ac:spMk id="6" creationId="{5D0F14F3-1A09-3E96-BCB2-D8B940E469DA}"/>
          </ac:spMkLst>
        </pc:spChg>
        <pc:spChg chg="del">
          <ac:chgData name="Behague, Sabina" userId="2f9f8379-56ce-455c-81be-d1dc66b28ae7" providerId="ADAL" clId="{1EBE0046-99D6-41C4-9BC9-7B0BEB3D7E86}" dt="2024-11-18T10:44:44.086" v="14" actId="478"/>
          <ac:spMkLst>
            <pc:docMk/>
            <pc:sldMk cId="1651503728" sldId="307"/>
            <ac:spMk id="7" creationId="{CE64F085-394F-89FE-55C1-94E5F28AFADD}"/>
          </ac:spMkLst>
        </pc:spChg>
        <pc:spChg chg="del">
          <ac:chgData name="Behague, Sabina" userId="2f9f8379-56ce-455c-81be-d1dc66b28ae7" providerId="ADAL" clId="{1EBE0046-99D6-41C4-9BC9-7B0BEB3D7E86}" dt="2024-11-18T10:44:46.067" v="15" actId="478"/>
          <ac:spMkLst>
            <pc:docMk/>
            <pc:sldMk cId="1651503728" sldId="307"/>
            <ac:spMk id="8" creationId="{E39DAA33-FEFE-A8BD-BBEA-A8F3D8B80ECE}"/>
          </ac:spMkLst>
        </pc:spChg>
        <pc:spChg chg="mod">
          <ac:chgData name="Behague, Sabina" userId="2f9f8379-56ce-455c-81be-d1dc66b28ae7" providerId="ADAL" clId="{1EBE0046-99D6-41C4-9BC9-7B0BEB3D7E86}" dt="2024-11-18T10:44:46.602" v="16"/>
          <ac:spMkLst>
            <pc:docMk/>
            <pc:sldMk cId="1651503728" sldId="307"/>
            <ac:spMk id="10" creationId="{168994E3-4BCB-FC47-384C-821A8C2CF667}"/>
          </ac:spMkLst>
        </pc:spChg>
        <pc:grpChg chg="add mod">
          <ac:chgData name="Behague, Sabina" userId="2f9f8379-56ce-455c-81be-d1dc66b28ae7" providerId="ADAL" clId="{1EBE0046-99D6-41C4-9BC9-7B0BEB3D7E86}" dt="2024-11-18T10:44:46.602" v="16"/>
          <ac:grpSpMkLst>
            <pc:docMk/>
            <pc:sldMk cId="1651503728" sldId="307"/>
            <ac:grpSpMk id="2" creationId="{F6EEF5E2-EF28-C824-8296-E1426E239379}"/>
          </ac:grpSpMkLst>
        </pc:grpChg>
      </pc:sldChg>
      <pc:sldChg chg="addSp delSp modSp mod">
        <pc:chgData name="Behague, Sabina" userId="2f9f8379-56ce-455c-81be-d1dc66b28ae7" providerId="ADAL" clId="{1EBE0046-99D6-41C4-9BC9-7B0BEB3D7E86}" dt="2024-11-18T11:26:16.139" v="150" actId="207"/>
        <pc:sldMkLst>
          <pc:docMk/>
          <pc:sldMk cId="2223194050" sldId="308"/>
        </pc:sldMkLst>
        <pc:spChg chg="mod">
          <ac:chgData name="Behague, Sabina" userId="2f9f8379-56ce-455c-81be-d1dc66b28ae7" providerId="ADAL" clId="{1EBE0046-99D6-41C4-9BC9-7B0BEB3D7E86}" dt="2024-11-18T11:26:16.139" v="150" actId="207"/>
          <ac:spMkLst>
            <pc:docMk/>
            <pc:sldMk cId="2223194050" sldId="308"/>
            <ac:spMk id="3" creationId="{7F10B6DC-6AF4-BFD9-E1D5-B98AA266289F}"/>
          </ac:spMkLst>
        </pc:spChg>
        <pc:spChg chg="mod">
          <ac:chgData name="Behague, Sabina" userId="2f9f8379-56ce-455c-81be-d1dc66b28ae7" providerId="ADAL" clId="{1EBE0046-99D6-41C4-9BC9-7B0BEB3D7E86}" dt="2024-11-18T10:44:55.613" v="20"/>
          <ac:spMkLst>
            <pc:docMk/>
            <pc:sldMk cId="2223194050" sldId="308"/>
            <ac:spMk id="4" creationId="{96A10E03-A4DF-20B7-E568-DED4B288743F}"/>
          </ac:spMkLst>
        </pc:spChg>
        <pc:spChg chg="mod">
          <ac:chgData name="Behague, Sabina" userId="2f9f8379-56ce-455c-81be-d1dc66b28ae7" providerId="ADAL" clId="{1EBE0046-99D6-41C4-9BC9-7B0BEB3D7E86}" dt="2024-11-18T10:44:55.613" v="20"/>
          <ac:spMkLst>
            <pc:docMk/>
            <pc:sldMk cId="2223194050" sldId="308"/>
            <ac:spMk id="5" creationId="{DC478631-3BD3-5C76-6B24-4731E0934135}"/>
          </ac:spMkLst>
        </pc:spChg>
        <pc:spChg chg="del">
          <ac:chgData name="Behague, Sabina" userId="2f9f8379-56ce-455c-81be-d1dc66b28ae7" providerId="ADAL" clId="{1EBE0046-99D6-41C4-9BC9-7B0BEB3D7E86}" dt="2024-11-18T10:44:49.857" v="17" actId="478"/>
          <ac:spMkLst>
            <pc:docMk/>
            <pc:sldMk cId="2223194050" sldId="308"/>
            <ac:spMk id="6" creationId="{5D0F14F3-1A09-3E96-BCB2-D8B940E469DA}"/>
          </ac:spMkLst>
        </pc:spChg>
        <pc:spChg chg="del">
          <ac:chgData name="Behague, Sabina" userId="2f9f8379-56ce-455c-81be-d1dc66b28ae7" providerId="ADAL" clId="{1EBE0046-99D6-41C4-9BC9-7B0BEB3D7E86}" dt="2024-11-18T10:44:52.373" v="18" actId="478"/>
          <ac:spMkLst>
            <pc:docMk/>
            <pc:sldMk cId="2223194050" sldId="308"/>
            <ac:spMk id="7" creationId="{CE64F085-394F-89FE-55C1-94E5F28AFADD}"/>
          </ac:spMkLst>
        </pc:spChg>
        <pc:spChg chg="del">
          <ac:chgData name="Behague, Sabina" userId="2f9f8379-56ce-455c-81be-d1dc66b28ae7" providerId="ADAL" clId="{1EBE0046-99D6-41C4-9BC9-7B0BEB3D7E86}" dt="2024-11-18T10:44:54.827" v="19" actId="478"/>
          <ac:spMkLst>
            <pc:docMk/>
            <pc:sldMk cId="2223194050" sldId="308"/>
            <ac:spMk id="8" creationId="{E39DAA33-FEFE-A8BD-BBEA-A8F3D8B80ECE}"/>
          </ac:spMkLst>
        </pc:spChg>
        <pc:spChg chg="mod">
          <ac:chgData name="Behague, Sabina" userId="2f9f8379-56ce-455c-81be-d1dc66b28ae7" providerId="ADAL" clId="{1EBE0046-99D6-41C4-9BC9-7B0BEB3D7E86}" dt="2024-11-18T10:44:55.613" v="20"/>
          <ac:spMkLst>
            <pc:docMk/>
            <pc:sldMk cId="2223194050" sldId="308"/>
            <ac:spMk id="10" creationId="{91328F1A-2F1D-F3EA-65F6-2B68D204F38C}"/>
          </ac:spMkLst>
        </pc:spChg>
        <pc:grpChg chg="add mod">
          <ac:chgData name="Behague, Sabina" userId="2f9f8379-56ce-455c-81be-d1dc66b28ae7" providerId="ADAL" clId="{1EBE0046-99D6-41C4-9BC9-7B0BEB3D7E86}" dt="2024-11-18T10:44:55.613" v="20"/>
          <ac:grpSpMkLst>
            <pc:docMk/>
            <pc:sldMk cId="2223194050" sldId="308"/>
            <ac:grpSpMk id="2" creationId="{18510667-B583-7170-1B2F-6FF6A242AD20}"/>
          </ac:grpSpMkLst>
        </pc:gr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6.5052339045854557E-2"/>
          <c:w val="0.99465162487760739"/>
          <c:h val="0.692694548129580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solidFill>
                <a:schemeClr val="accent6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Ayant entendu parler des ARV qui traitent le VIH</c:v>
                </c:pt>
                <c:pt idx="1">
                  <c:v>Sachant que le risque de TME peut être réduit par la prise de médicaments spéciaux par la mère</c:v>
                </c:pt>
                <c:pt idx="2">
                  <c:v>Ayant entendu parler de la PrEP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40</c:v>
                </c:pt>
                <c:pt idx="1">
                  <c:v>34</c:v>
                </c:pt>
                <c:pt idx="2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Ayant entendu parler des ARV qui traitent le VIH</c:v>
                </c:pt>
                <c:pt idx="1">
                  <c:v>Sachant que le risque de TME peut être réduit par la prise de médicaments spéciaux par la mère</c:v>
                </c:pt>
                <c:pt idx="2">
                  <c:v>Ayant entendu parler de la PrEP</c:v>
                </c:pt>
              </c:strCache>
            </c:strRef>
          </c:cat>
          <c:val>
            <c:numRef>
              <c:f>Sheet1!$B$3:$D$3</c:f>
              <c:numCache>
                <c:formatCode>General</c:formatCode>
                <c:ptCount val="3"/>
                <c:pt idx="0">
                  <c:v>41</c:v>
                </c:pt>
                <c:pt idx="1">
                  <c:v>30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49255810543295E-3"/>
          <c:y val="0"/>
          <c:w val="0.99604947056946913"/>
          <c:h val="0.63555033750000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solidFill>
                <a:schemeClr val="accent6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Qui ne pense pas que les enfants vivant avec le VIH doivent pouvoir fréquenter l'école avec les enfants VIH négatifs </c:v>
                </c:pt>
                <c:pt idx="1">
                  <c:v>Qui n'achèterait pas des légumes frais à un commerçant qui a le VIH</c:v>
                </c:pt>
                <c:pt idx="2">
                  <c:v>Ayant des attitudes discriminatoires à l'égard des personnes vivant avec le VIH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53</c:v>
                </c:pt>
                <c:pt idx="1">
                  <c:v>57</c:v>
                </c:pt>
                <c:pt idx="2">
                  <c:v>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Qui ne pense pas que les enfants vivant avec le VIH doivent pouvoir fréquenter l'école avec les enfants VIH négatifs </c:v>
                </c:pt>
                <c:pt idx="1">
                  <c:v>Qui n'achèterait pas des légumes frais à un commerçant qui a le VIH</c:v>
                </c:pt>
                <c:pt idx="2">
                  <c:v>Ayant des attitudes discriminatoires à l'égard des personnes vivant avec le VIH</c:v>
                </c:pt>
              </c:strCache>
            </c:strRef>
          </c:cat>
          <c:val>
            <c:numRef>
              <c:f>Sheet1!$B$3:$D$3</c:f>
              <c:numCache>
                <c:formatCode>General</c:formatCode>
                <c:ptCount val="3"/>
                <c:pt idx="0">
                  <c:v>50</c:v>
                </c:pt>
                <c:pt idx="1">
                  <c:v>53</c:v>
                </c:pt>
                <c:pt idx="2">
                  <c:v>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2895057234308167"/>
          <c:y val="0"/>
          <c:w val="0.33275605735176594"/>
          <c:h val="8.05578323332808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571125591304299E-3"/>
          <c:y val="0.10584472803630755"/>
          <c:w val="0.99465162487760739"/>
          <c:h val="0.7598494638586779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solidFill>
                <a:schemeClr val="accent6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64</c:v>
                </c:pt>
                <c:pt idx="1">
                  <c:v>54</c:v>
                </c:pt>
                <c:pt idx="2">
                  <c:v>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Sheet1!$B$3:$D$3</c:f>
              <c:numCache>
                <c:formatCode>General</c:formatCode>
                <c:ptCount val="3"/>
                <c:pt idx="0">
                  <c:v>61</c:v>
                </c:pt>
                <c:pt idx="1">
                  <c:v>54</c:v>
                </c:pt>
                <c:pt idx="2">
                  <c:v>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2387328193472337"/>
          <c:y val="1.1252967636365505E-2"/>
          <c:w val="0.34758209845316196"/>
          <c:h val="7.565066167899983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511852110481496E-3"/>
          <c:y val="9.14831006684379E-2"/>
          <c:w val="0.99048875055083796"/>
          <c:h val="0.6548330540428721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solidFill>
                <a:schemeClr val="accent6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A eu des rapports sexuels au cours des 12 derniers mois avec une personne qui n'était ni leur mari/épouse, ni le/la partenaire avec qui elle/il vivait</c:v>
                </c:pt>
                <c:pt idx="1">
                  <c:v>Ayant utilisé un condom au cours des derniers rapports sexuels avec cette personne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20</c:v>
                </c:pt>
                <c:pt idx="1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A eu des rapports sexuels au cours des 12 derniers mois avec une personne qui n'était ni leur mari/épouse, ni le/la partenaire avec qui elle/il vivait</c:v>
                </c:pt>
                <c:pt idx="1">
                  <c:v>Ayant utilisé un condom au cours des derniers rapports sexuels avec cette personne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40</c:v>
                </c:pt>
                <c:pt idx="1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6882984862081161"/>
          <c:y val="2.3612270621368826E-2"/>
          <c:w val="0.37226142596898282"/>
          <c:h val="6.639652531281922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9.5502166035473943E-2"/>
          <c:w val="0.95416666666666672"/>
          <c:h val="0.715877830150123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solidFill>
                <a:schemeClr val="accent6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Ayant déjà fait un test du VIH et reçu le résultat</c:v>
                </c:pt>
                <c:pt idx="1">
                  <c:v>Ayant fait un test dans les 12 mois précédant l’enquête et reçu le résultat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25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Ayant déjà fait un test du VIH et reçu le résultat</c:v>
                </c:pt>
                <c:pt idx="1">
                  <c:v>Ayant fait un test dans les 12 mois précédant l’enquête et reçu le résultat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21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4072225659357032"/>
          <c:y val="0"/>
          <c:w val="0.46115476272312728"/>
          <c:h val="0.9783707307818647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500" b="0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Possède toutes les informations correctes</c:v>
                </c:pt>
                <c:pt idx="1">
                  <c:v>Une personne ne peut pas contracter le VIH en partageant de la nourriture avec une personne qui a le VIH</c:v>
                </c:pt>
                <c:pt idx="2">
                  <c:v>Le VIH ne peut pas être transmis par des piqûres de moustiques</c:v>
                </c:pt>
                <c:pt idx="3">
                  <c:v>Une personne paraissant en bonne santé peut cependant avoir le VIH</c:v>
                </c:pt>
                <c:pt idx="4">
                  <c:v>Le risque de transmission du VIH peut être réduit en ayant des rapports sexuels avec un seul partenaire non infecté et qui n’a pas d'autres partenaires </c:v>
                </c:pt>
                <c:pt idx="5">
                  <c:v>Le risque de transmission du VIH peut être réduit par l’utilisation de condoms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26</c:v>
                </c:pt>
                <c:pt idx="1">
                  <c:v>68</c:v>
                </c:pt>
                <c:pt idx="2">
                  <c:v>64</c:v>
                </c:pt>
                <c:pt idx="3">
                  <c:v>58</c:v>
                </c:pt>
                <c:pt idx="4">
                  <c:v>61</c:v>
                </c:pt>
                <c:pt idx="5">
                  <c:v>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22-4B7E-B274-23205EEF543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solidFill>
                <a:schemeClr val="accent6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500" b="0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Possède toutes les informations correctes</c:v>
                </c:pt>
                <c:pt idx="1">
                  <c:v>Une personne ne peut pas contracter le VIH en partageant de la nourriture avec une personne qui a le VIH</c:v>
                </c:pt>
                <c:pt idx="2">
                  <c:v>Le VIH ne peut pas être transmis par des piqûres de moustiques</c:v>
                </c:pt>
                <c:pt idx="3">
                  <c:v>Une personne paraissant en bonne santé peut cependant avoir le VIH</c:v>
                </c:pt>
                <c:pt idx="4">
                  <c:v>Le risque de transmission du VIH peut être réduit en ayant des rapports sexuels avec un seul partenaire non infecté et qui n’a pas d'autres partenaires </c:v>
                </c:pt>
                <c:pt idx="5">
                  <c:v>Le risque de transmission du VIH peut être réduit par l’utilisation de condoms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22</c:v>
                </c:pt>
                <c:pt idx="1">
                  <c:v>65</c:v>
                </c:pt>
                <c:pt idx="2">
                  <c:v>62</c:v>
                </c:pt>
                <c:pt idx="3">
                  <c:v>55</c:v>
                </c:pt>
                <c:pt idx="4">
                  <c:v>58</c:v>
                </c:pt>
                <c:pt idx="5">
                  <c:v>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22-4B7E-B274-23205EEF543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1019810304"/>
        <c:axId val="1019811136"/>
      </c:barChart>
      <c:catAx>
        <c:axId val="10198103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1019811136"/>
        <c:crosses val="autoZero"/>
        <c:auto val="1"/>
        <c:lblAlgn val="ctr"/>
        <c:lblOffset val="100"/>
        <c:noMultiLvlLbl val="0"/>
      </c:catAx>
      <c:valAx>
        <c:axId val="1019811136"/>
        <c:scaling>
          <c:orientation val="minMax"/>
          <c:max val="100"/>
        </c:scaling>
        <c:delete val="1"/>
        <c:axPos val="b"/>
        <c:numFmt formatCode="General" sourceLinked="1"/>
        <c:majorTickMark val="none"/>
        <c:minorTickMark val="none"/>
        <c:tickLblPos val="nextTo"/>
        <c:crossAx val="1019810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500" baseline="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A9A8D1-CB88-2E47-75DE-249757548B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254724-21D6-2D25-C3EA-2CB71FC5F1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3C0CA6-7390-4E1A-9CDC-CE08AB4AB843}" type="datetimeFigureOut">
              <a:rPr lang="en-US" smtClean="0"/>
              <a:t>11/18/2024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4AB87B-2A3E-C83A-9875-0B43B269A1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F49B2-2475-749B-F6CD-EC83E638FE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E7C19-9FF4-4119-BA31-FA81478D34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065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510AA9-7519-4FF2-AC3A-7F561B40DB09}" type="datetimeFigureOut">
              <a:rPr lang="en-US" smtClean="0"/>
              <a:t>11/18/2024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0A8E72-B499-4951-BF63-5F76B52BD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799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 ARV = medicaments </a:t>
            </a:r>
            <a:r>
              <a:rPr lang="en-US" dirty="0" err="1"/>
              <a:t>antirétroviraux</a:t>
            </a:r>
            <a:r>
              <a:rPr lang="en-US" dirty="0"/>
              <a:t>, TME = </a:t>
            </a:r>
            <a:r>
              <a:rPr lang="fr-FR" dirty="0"/>
              <a:t>transmission du VIH de la mère à l'enfant</a:t>
            </a:r>
            <a:r>
              <a:rPr lang="en-US" dirty="0"/>
              <a:t>, </a:t>
            </a:r>
            <a:r>
              <a:rPr lang="en-US" dirty="0" err="1"/>
              <a:t>PrEP</a:t>
            </a:r>
            <a:r>
              <a:rPr lang="en-US" dirty="0"/>
              <a:t> = </a:t>
            </a:r>
            <a:r>
              <a:rPr lang="en-US" dirty="0" err="1"/>
              <a:t>prophylaxie</a:t>
            </a:r>
            <a:r>
              <a:rPr lang="en-US" dirty="0"/>
              <a:t> </a:t>
            </a:r>
            <a:r>
              <a:rPr lang="en-US" dirty="0" err="1"/>
              <a:t>pré</a:t>
            </a:r>
            <a:r>
              <a:rPr lang="en-US" dirty="0"/>
              <a:t>-exposition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0A8E72-B499-4951-BF63-5F76B52BDD8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761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Avoir</a:t>
            </a:r>
            <a:r>
              <a:rPr lang="en-US" dirty="0"/>
              <a:t> attitudes </a:t>
            </a:r>
            <a:r>
              <a:rPr lang="en-US" dirty="0" err="1"/>
              <a:t>discriminatoires</a:t>
            </a:r>
            <a:r>
              <a:rPr lang="en-US" dirty="0"/>
              <a:t> </a:t>
            </a:r>
            <a:r>
              <a:rPr lang="en-US" dirty="0" err="1"/>
              <a:t>envers</a:t>
            </a:r>
            <a:r>
              <a:rPr lang="en-US" dirty="0"/>
              <a:t> les </a:t>
            </a:r>
            <a:r>
              <a:rPr lang="en-US" dirty="0" err="1"/>
              <a:t>personnes</a:t>
            </a:r>
            <a:r>
              <a:rPr lang="en-US" dirty="0"/>
              <a:t> vivant avec le VIH = </a:t>
            </a: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Pourcentage qui ne pense pas que les enfants vivant avec le VIH doivent pouvoir fréquenter l'école avec les enfants VIH négatifs, pourcentage qui n'achèterait pas des légumes frais à un commerçant qui a le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VIH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0A8E72-B499-4951-BF63-5F76B52BDD8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595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Avoir</a:t>
            </a:r>
            <a:r>
              <a:rPr lang="en-US" dirty="0"/>
              <a:t> attitudes </a:t>
            </a:r>
            <a:r>
              <a:rPr lang="en-US" dirty="0" err="1"/>
              <a:t>discriminatoires</a:t>
            </a:r>
            <a:r>
              <a:rPr lang="en-US" dirty="0"/>
              <a:t> </a:t>
            </a:r>
            <a:r>
              <a:rPr lang="en-US" dirty="0" err="1"/>
              <a:t>envers</a:t>
            </a:r>
            <a:r>
              <a:rPr lang="en-US" dirty="0"/>
              <a:t> les </a:t>
            </a:r>
            <a:r>
              <a:rPr lang="en-US" dirty="0" err="1"/>
              <a:t>personnes</a:t>
            </a:r>
            <a:r>
              <a:rPr lang="en-US" dirty="0"/>
              <a:t> vivant avec le VIH = </a:t>
            </a:r>
            <a:r>
              <a:rPr lang="fr-FR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Pourcentage qui ne pense pas que les enfants vivant avec le VIH doivent pouvoir fréquenter l'école avec les enfants VIH négatifs, pourcentage qui n'achèterait pas des légumes frais à un commerçant qui a le 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VIH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0A8E72-B499-4951-BF63-5F76B52BDD8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263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0A8E72-B499-4951-BF63-5F76B52BDD8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072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</a:t>
            </a:r>
            <a:r>
              <a:rPr lang="fr-FR" dirty="0"/>
              <a:t>Y compris tous les hommes ayant déclaré être circoncis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0A8E72-B499-4951-BF63-5F76B52BDD8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783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EC71831F-1B8F-EA98-3184-E4EB3C6D8FB1}"/>
              </a:ext>
            </a:extLst>
          </p:cNvPr>
          <p:cNvSpPr txBox="1">
            <a:spLocks/>
          </p:cNvSpPr>
          <p:nvPr userDrawn="1"/>
        </p:nvSpPr>
        <p:spPr>
          <a:xfrm>
            <a:off x="628650" y="115095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fr-FR" noProof="0" dirty="0"/>
              <a:t>#EDSRDCIII</a:t>
            </a:r>
            <a:endParaRPr lang="fr-FR" b="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4091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39F2-937A-2854-EF3F-2239E2CF5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811CE-D9E8-8D8B-9457-895E777F3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502F5-9B92-7EBD-7F62-C1840E9C6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723CC-C2B0-C198-D4C4-582F5D4C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1304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CEF7-BDF4-9D90-C771-75E0241DB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C59DF9-B727-7BD6-53D6-BBB07FFC0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274E9-1FBB-81C4-5141-D268678A6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0684A-773A-DFCA-7EC5-C299C4D3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093831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EC71831F-1B8F-EA98-3184-E4EB3C6D8FB1}"/>
              </a:ext>
            </a:extLst>
          </p:cNvPr>
          <p:cNvSpPr txBox="1">
            <a:spLocks/>
          </p:cNvSpPr>
          <p:nvPr userDrawn="1"/>
        </p:nvSpPr>
        <p:spPr>
          <a:xfrm>
            <a:off x="628650" y="115095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fr-FR" noProof="0" dirty="0"/>
              <a:t>#CôtedIvoireEDS </a:t>
            </a:r>
            <a:endParaRPr lang="fr-FR" b="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787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A1D83-90D9-A967-BAF7-E596839FB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D5B40-EB68-8D4B-357F-B220C4259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noProof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FC97C-5584-8FB9-31E8-948C44C9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029731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BC85-DDF8-A1DB-27A3-C24DA3DA5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0985"/>
            <a:ext cx="7886700" cy="700104"/>
          </a:xfrm>
        </p:spPr>
        <p:txBody>
          <a:bodyPr/>
          <a:lstStyle/>
          <a:p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title</a:t>
            </a:r>
            <a:r>
              <a:rPr lang="fr-FR" noProof="0" dirty="0"/>
              <a:t>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7EC6-E606-BCCD-FC01-0168607C7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text</a:t>
            </a:r>
            <a:r>
              <a:rPr lang="fr-FR" noProof="0" dirty="0"/>
              <a:t> styles</a:t>
            </a:r>
          </a:p>
          <a:p>
            <a:pPr lvl="1"/>
            <a:r>
              <a:rPr lang="fr-FR" noProof="0" dirty="0"/>
              <a:t>Second </a:t>
            </a:r>
            <a:r>
              <a:rPr lang="fr-FR" noProof="0" dirty="0" err="1"/>
              <a:t>level</a:t>
            </a:r>
            <a:endParaRPr lang="fr-FR" noProof="0" dirty="0"/>
          </a:p>
          <a:p>
            <a:pPr lvl="2"/>
            <a:r>
              <a:rPr lang="fr-FR" noProof="0" dirty="0" err="1"/>
              <a:t>Third</a:t>
            </a:r>
            <a:r>
              <a:rPr lang="fr-FR" noProof="0" dirty="0"/>
              <a:t> </a:t>
            </a:r>
            <a:r>
              <a:rPr lang="fr-FR" noProof="0" dirty="0" err="1"/>
              <a:t>level</a:t>
            </a:r>
            <a:endParaRPr lang="fr-FR" noProof="0" dirty="0"/>
          </a:p>
          <a:p>
            <a:pPr lvl="3"/>
            <a:r>
              <a:rPr lang="fr-FR" noProof="0" dirty="0" err="1"/>
              <a:t>Fourth</a:t>
            </a:r>
            <a:r>
              <a:rPr lang="fr-FR" noProof="0" dirty="0"/>
              <a:t> </a:t>
            </a:r>
            <a:r>
              <a:rPr lang="fr-FR" noProof="0" dirty="0" err="1"/>
              <a:t>level</a:t>
            </a:r>
            <a:endParaRPr lang="fr-FR" noProof="0" dirty="0"/>
          </a:p>
          <a:p>
            <a:pPr lvl="4"/>
            <a:r>
              <a:rPr lang="fr-FR" noProof="0" dirty="0" err="1"/>
              <a:t>Fifth</a:t>
            </a:r>
            <a:r>
              <a:rPr lang="fr-FR" noProof="0" dirty="0"/>
              <a:t> </a:t>
            </a:r>
            <a:r>
              <a:rPr lang="fr-FR" noProof="0" dirty="0" err="1"/>
              <a:t>level</a:t>
            </a:r>
            <a:endParaRPr lang="fr-FR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3DAB-1288-D2A6-CDF7-6DB873393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746083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BF62-381D-A10A-2B05-CF2065AFB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5B1DE-79D9-8942-5FD8-A2F056CE7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D1C88-F894-953E-7603-9966357E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129321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5229-41BE-FCD2-40AF-27A3CD6A6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F47D-7483-43A5-0658-4E25BC7D7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D5CDD-98ED-48B0-10C6-1E0C5F887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6669B-A941-704F-9F3C-A818DF9F2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62271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6BC1-4D31-60E7-AD68-5F5554B42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094AF-D978-2D58-15A9-1B33CF068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6FEFA9-1EFD-AA0F-5613-FF2578649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77AD89-766D-5EB1-992F-5E75824CF1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DD7E75-52E7-7B3E-9839-1C36622685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466514-9FE0-C986-DC11-1C04C064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59174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39E1-D2C8-25CA-5AAB-52CEE9B31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B5B06-9A2B-3713-F79A-B8D93949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08407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B23E28-E8E3-EDDF-D177-79EF6B5143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60260F9B-33D5-482D-9662-C9BCE1E21376}" type="datetimeFigureOut">
              <a:rPr lang="fr-FR" noProof="0" smtClean="0"/>
              <a:t>18/11/2024</a:t>
            </a:fld>
            <a:endParaRPr lang="fr-FR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F321F6-3B64-18D4-DDAD-322F018BF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fr-FR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8180AF-0655-F3DE-0431-52E54B914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400920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AF6A25-C05E-275F-43E1-F8E93E3EE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5668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 dirty="0"/>
              <a:t># EDSRDCIII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09212-0AFA-BD44-BB7F-4D988B3E7A6C}"/>
              </a:ext>
            </a:extLst>
          </p:cNvPr>
          <p:cNvSpPr txBox="1"/>
          <p:nvPr userDrawn="1"/>
        </p:nvSpPr>
        <p:spPr>
          <a:xfrm>
            <a:off x="376754" y="5048691"/>
            <a:ext cx="85312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b="1" noProof="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Enquête Démographique et de Santé de la République Démocratique du Congo III (EDS-RDC III) 2023-2024</a:t>
            </a:r>
          </a:p>
        </p:txBody>
      </p:sp>
      <p:pic>
        <p:nvPicPr>
          <p:cNvPr id="3" name="Picture 2" descr="A leopard standing in a field&#10;&#10;Description automatically generated">
            <a:extLst>
              <a:ext uri="{FF2B5EF4-FFF2-40B4-BE49-F238E27FC236}">
                <a16:creationId xmlns:a16="http://schemas.microsoft.com/office/drawing/2014/main" id="{A688CBF6-96C6-17C6-53B7-ECC0BB7789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52" b="21701"/>
          <a:stretch/>
        </p:blipFill>
        <p:spPr>
          <a:xfrm>
            <a:off x="0" y="1804695"/>
            <a:ext cx="9144000" cy="297775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F00253E-4B7B-495F-062F-4C58FF84BAF6}"/>
              </a:ext>
            </a:extLst>
          </p:cNvPr>
          <p:cNvGrpSpPr/>
          <p:nvPr userDrawn="1"/>
        </p:nvGrpSpPr>
        <p:grpSpPr>
          <a:xfrm>
            <a:off x="0" y="1528900"/>
            <a:ext cx="9144000" cy="283310"/>
            <a:chOff x="0" y="1528900"/>
            <a:chExt cx="9144000" cy="28331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39826A-640E-12A1-234F-57C1984C22CC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8F94780-6626-D0A9-73FE-F7DDF88D05EC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7335BE-9296-77A4-FC62-F96F57B55CA8}"/>
              </a:ext>
            </a:extLst>
          </p:cNvPr>
          <p:cNvGrpSpPr/>
          <p:nvPr userDrawn="1"/>
        </p:nvGrpSpPr>
        <p:grpSpPr>
          <a:xfrm rot="10800000">
            <a:off x="0" y="4712503"/>
            <a:ext cx="9144000" cy="283310"/>
            <a:chOff x="0" y="1528900"/>
            <a:chExt cx="9144000" cy="28331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C1411A-6FC2-6FBA-DD6D-34D1337DC80E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6D34F1-08EE-3997-D7CF-79952CAE2EF8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4757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86" r:id="rId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6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E54A10-719A-0B4F-7C4C-F7D6FAC82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65C5F-08F2-14C5-EB6B-62F788C57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38227"/>
            <a:ext cx="7886700" cy="810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08880-2D04-8F31-445B-D96DA2BF4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ABC49339-800A-4CDC-8A74-C3449E69EF6B}" type="slidenum">
              <a:rPr lang="fr-FR" noProof="0" smtClean="0"/>
              <a:pPr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984714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0" y="228600"/>
            <a:ext cx="9144000" cy="1209675"/>
          </a:xfrm>
          <a:prstGeom prst="rect">
            <a:avLst/>
          </a:prstGeom>
        </p:spPr>
        <p:txBody>
          <a:bodyPr/>
          <a:lstStyle/>
          <a:p>
            <a:r>
              <a:rPr lang="fr-FR" noProof="0" dirty="0"/>
              <a:t>Connaissance et comportements liés au VIH/sida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930275"/>
          </a:xfrm>
        </p:spPr>
        <p:txBody>
          <a:bodyPr>
            <a:noAutofit/>
          </a:bodyPr>
          <a:lstStyle/>
          <a:p>
            <a:r>
              <a:rPr lang="fr-FR" noProof="0" dirty="0"/>
              <a:t>Test de dépistage du VIH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181099"/>
            <a:ext cx="7886700" cy="723900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 femmes et d’hommes de 15-49 ans :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7145833"/>
              </p:ext>
            </p:extLst>
          </p:nvPr>
        </p:nvGraphicFramePr>
        <p:xfrm>
          <a:off x="628649" y="1656921"/>
          <a:ext cx="7886699" cy="48359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45205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81125"/>
            <a:ext cx="4811486" cy="4295774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Connaissance du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Comportements liés au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Test de dépistage du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rgbClr val="0071BB"/>
                </a:solidFill>
              </a:rPr>
              <a:t>Circoncision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VIH et la jeunesse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13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EEF5E2-EF28-C824-8296-E1426E239379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0B3F38-C5FD-B13E-A38F-6478A964301C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127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42092FD-17DC-F4B5-92BA-144EA81D661F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68994E3-4BCB-FC47-384C-821A8C2CF667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1503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427584"/>
            <a:ext cx="7886700" cy="660987"/>
          </a:xfrm>
        </p:spPr>
        <p:txBody>
          <a:bodyPr>
            <a:noAutofit/>
          </a:bodyPr>
          <a:lstStyle/>
          <a:p>
            <a:r>
              <a:rPr lang="fr-FR" noProof="0" dirty="0"/>
              <a:t>Circoncision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132113"/>
            <a:ext cx="7886700" cy="419100"/>
          </a:xfrm>
        </p:spPr>
        <p:txBody>
          <a:bodyPr/>
          <a:lstStyle/>
          <a:p>
            <a:r>
              <a:rPr lang="fr-FR" noProof="0" dirty="0"/>
              <a:t>Pourcentage d’hommes de 15-49 ans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83CD508-25B4-DACA-1101-A59CE6137D38}"/>
              </a:ext>
            </a:extLst>
          </p:cNvPr>
          <p:cNvSpPr txBox="1">
            <a:spLocks/>
          </p:cNvSpPr>
          <p:nvPr/>
        </p:nvSpPr>
        <p:spPr>
          <a:xfrm>
            <a:off x="1586234" y="2948307"/>
            <a:ext cx="5971528" cy="1713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 i="0" dirty="0">
                <a:solidFill>
                  <a:schemeClr val="accent5"/>
                </a:solidFill>
              </a:rPr>
              <a:t>91 %</a:t>
            </a:r>
            <a:r>
              <a:rPr lang="fr-FR" sz="3600" i="0" dirty="0"/>
              <a:t> des hommes à l’RDC sont </a:t>
            </a:r>
            <a:r>
              <a:rPr lang="fr-FR" sz="3600" b="1" i="0" dirty="0">
                <a:solidFill>
                  <a:schemeClr val="accent5"/>
                </a:solidFill>
              </a:rPr>
              <a:t>circoncis</a:t>
            </a:r>
            <a:r>
              <a:rPr lang="fr-FR" sz="3600" i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87431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81125"/>
            <a:ext cx="4811486" cy="4295774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Connaissance du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Comportements liés au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Test de dépistage du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Circoncision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rgbClr val="0071BB"/>
                </a:solidFill>
              </a:rPr>
              <a:t>VIH et la jeunesse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13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510667-B583-7170-1B2F-6FF6A242AD20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6A10E03-A4DF-20B7-E568-DED4B288743F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127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C478631-3BD3-5C76-6B24-4731E0934135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1328F1A-2F1D-F3EA-65F6-2B68D204F38C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3194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0" y="185017"/>
            <a:ext cx="8296275" cy="723900"/>
          </a:xfrm>
        </p:spPr>
        <p:txBody>
          <a:bodyPr>
            <a:noAutofit/>
          </a:bodyPr>
          <a:lstStyle/>
          <a:p>
            <a:r>
              <a:rPr lang="fr-FR" noProof="0" dirty="0"/>
              <a:t>Connaissance sur le VIH parmi les jeunes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860" y="810492"/>
            <a:ext cx="7886700" cy="723900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 femmes et d’hommes de 15–24 ans possédant des informations spécifiques sur la prévention et la transmission du VIH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AE287F8-D626-0727-B8AA-36BF55EA7C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0511811"/>
              </p:ext>
            </p:extLst>
          </p:nvPr>
        </p:nvGraphicFramePr>
        <p:xfrm>
          <a:off x="180109" y="1534393"/>
          <a:ext cx="8873836" cy="5304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76875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E771-73A1-701F-1EF7-0950A106E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72462"/>
            <a:ext cx="7886700" cy="700104"/>
          </a:xfrm>
        </p:spPr>
        <p:txBody>
          <a:bodyPr/>
          <a:lstStyle/>
          <a:p>
            <a:r>
              <a:rPr lang="fr-FR" noProof="0" dirty="0"/>
              <a:t>Résultats Clés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31AE5-F919-CA50-BF07-AF012D87D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990600"/>
            <a:ext cx="8101693" cy="5694938"/>
          </a:xfrm>
        </p:spPr>
        <p:txBody>
          <a:bodyPr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40 </a:t>
            </a:r>
            <a:r>
              <a:rPr lang="fr-FR" sz="2200" b="1" i="0" noProof="0" dirty="0">
                <a:solidFill>
                  <a:schemeClr val="accent5"/>
                </a:solidFill>
              </a:rPr>
              <a:t>% </a:t>
            </a:r>
            <a:r>
              <a:rPr lang="fr-FR" sz="2200" i="0" noProof="0" dirty="0"/>
              <a:t>de femmes et </a:t>
            </a:r>
            <a:r>
              <a:rPr lang="fr-FR" sz="2200" b="1" i="0" dirty="0">
                <a:solidFill>
                  <a:schemeClr val="accent5"/>
                </a:solidFill>
              </a:rPr>
              <a:t>41</a:t>
            </a:r>
            <a:r>
              <a:rPr lang="fr-FR" sz="2200" b="1" i="0" noProof="0" dirty="0">
                <a:solidFill>
                  <a:schemeClr val="accent5"/>
                </a:solidFill>
              </a:rPr>
              <a:t> % </a:t>
            </a:r>
            <a:r>
              <a:rPr lang="fr-FR" sz="2200" i="0" noProof="0" dirty="0"/>
              <a:t>d’hommes </a:t>
            </a:r>
            <a:r>
              <a:rPr lang="fr-FR" sz="2200" b="1" i="0" noProof="0" dirty="0">
                <a:solidFill>
                  <a:schemeClr val="accent5"/>
                </a:solidFill>
              </a:rPr>
              <a:t>ont entendu parler des ARV pour traiter le VIH, </a:t>
            </a:r>
            <a:r>
              <a:rPr lang="fr-FR" sz="2200" i="0" noProof="0" dirty="0"/>
              <a:t>pendant que </a:t>
            </a:r>
            <a:r>
              <a:rPr lang="fr-FR" sz="2200" b="1" i="0" dirty="0">
                <a:solidFill>
                  <a:schemeClr val="accent5"/>
                </a:solidFill>
              </a:rPr>
              <a:t>34 </a:t>
            </a:r>
            <a:r>
              <a:rPr lang="fr-FR" sz="2200" b="1" i="0" noProof="0" dirty="0">
                <a:solidFill>
                  <a:schemeClr val="accent5"/>
                </a:solidFill>
              </a:rPr>
              <a:t>% </a:t>
            </a:r>
            <a:r>
              <a:rPr lang="fr-FR" sz="2200" i="0" noProof="0" dirty="0"/>
              <a:t>de femmes et </a:t>
            </a:r>
            <a:r>
              <a:rPr lang="fr-FR" sz="2200" b="1" i="0" noProof="0" dirty="0">
                <a:solidFill>
                  <a:schemeClr val="accent5"/>
                </a:solidFill>
              </a:rPr>
              <a:t>30 % </a:t>
            </a:r>
            <a:r>
              <a:rPr lang="fr-FR" sz="2200" i="0" noProof="0" dirty="0"/>
              <a:t>d’hommes savent que </a:t>
            </a:r>
            <a:r>
              <a:rPr lang="fr-FR" sz="2200" b="1" i="0" noProof="0" dirty="0">
                <a:solidFill>
                  <a:schemeClr val="accent5"/>
                </a:solidFill>
              </a:rPr>
              <a:t>le risque de TME peut être réduit par la prise de médicaments spéciaux par la mère</a:t>
            </a:r>
            <a:r>
              <a:rPr lang="fr-FR" sz="2200" i="0" noProof="0" dirty="0"/>
              <a:t>.</a:t>
            </a:r>
            <a:endParaRPr lang="fr-FR" sz="2200" b="1" i="0" noProof="0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64 </a:t>
            </a:r>
            <a:r>
              <a:rPr lang="fr-FR" sz="2200" b="1" i="0" noProof="0" dirty="0">
                <a:solidFill>
                  <a:schemeClr val="accent5"/>
                </a:solidFill>
              </a:rPr>
              <a:t>% </a:t>
            </a:r>
            <a:r>
              <a:rPr lang="fr-FR" sz="2200" i="0" noProof="0" dirty="0"/>
              <a:t>de femmes et </a:t>
            </a:r>
            <a:r>
              <a:rPr lang="fr-FR" sz="2200" b="1" i="0" noProof="0" dirty="0">
                <a:solidFill>
                  <a:schemeClr val="accent5"/>
                </a:solidFill>
              </a:rPr>
              <a:t>61 % </a:t>
            </a:r>
            <a:r>
              <a:rPr lang="fr-FR" sz="2200" i="0" noProof="0" dirty="0"/>
              <a:t>d’hommes qui on entendu parler du VIH ont des </a:t>
            </a:r>
            <a:r>
              <a:rPr lang="fr-FR" sz="2200" b="1" i="0" dirty="0">
                <a:solidFill>
                  <a:srgbClr val="0071BB"/>
                </a:solidFill>
              </a:rPr>
              <a:t>a</a:t>
            </a:r>
            <a:r>
              <a:rPr lang="fr-FR" sz="2200" b="1" i="0" noProof="0" dirty="0" err="1">
                <a:solidFill>
                  <a:srgbClr val="0071BB"/>
                </a:solidFill>
              </a:rPr>
              <a:t>ttitudes</a:t>
            </a:r>
            <a:r>
              <a:rPr lang="fr-FR" sz="2200" b="1" i="0" noProof="0" dirty="0">
                <a:solidFill>
                  <a:srgbClr val="0071BB"/>
                </a:solidFill>
              </a:rPr>
              <a:t> discriminatoires à l’égard des personnes vivant avec le VIH</a:t>
            </a:r>
            <a:r>
              <a:rPr lang="fr-FR" sz="2200" i="0" noProof="0" dirty="0"/>
              <a:t>.</a:t>
            </a:r>
            <a:endParaRPr lang="fr-FR" sz="2200" b="1" i="0" noProof="0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noProof="0" dirty="0">
                <a:solidFill>
                  <a:schemeClr val="accent5"/>
                </a:solidFill>
              </a:rPr>
              <a:t>25 % </a:t>
            </a:r>
            <a:r>
              <a:rPr lang="fr-FR" sz="2200" i="0" noProof="0" dirty="0"/>
              <a:t>de femmes </a:t>
            </a:r>
            <a:r>
              <a:rPr lang="fr-FR" sz="2200" i="0" dirty="0"/>
              <a:t>et </a:t>
            </a:r>
            <a:r>
              <a:rPr lang="fr-FR" sz="2200" i="0" noProof="0" dirty="0"/>
              <a:t> </a:t>
            </a:r>
            <a:r>
              <a:rPr lang="fr-FR" sz="2200" b="1" i="0" noProof="0" dirty="0">
                <a:solidFill>
                  <a:schemeClr val="accent5"/>
                </a:solidFill>
              </a:rPr>
              <a:t>21 % </a:t>
            </a:r>
            <a:r>
              <a:rPr lang="fr-FR" sz="2200" i="0" noProof="0" dirty="0"/>
              <a:t>d’hommes </a:t>
            </a:r>
            <a:r>
              <a:rPr lang="fr-FR" sz="2200" b="1" i="0" noProof="0" dirty="0">
                <a:solidFill>
                  <a:schemeClr val="accent5"/>
                </a:solidFill>
              </a:rPr>
              <a:t>ont été testés pour le VIH et on reçu le résultat</a:t>
            </a:r>
            <a:r>
              <a:rPr lang="fr-FR" sz="2200" i="0" noProof="0" dirty="0"/>
              <a:t>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noProof="0" dirty="0">
                <a:solidFill>
                  <a:schemeClr val="accent5"/>
                </a:solidFill>
              </a:rPr>
              <a:t>91 % </a:t>
            </a:r>
            <a:r>
              <a:rPr lang="fr-FR" sz="2200" i="0" noProof="0" dirty="0"/>
              <a:t>des hommes sont </a:t>
            </a:r>
            <a:r>
              <a:rPr lang="fr-FR" sz="2200" b="1" i="0" noProof="0" dirty="0">
                <a:solidFill>
                  <a:schemeClr val="accent5"/>
                </a:solidFill>
              </a:rPr>
              <a:t>circoncis</a:t>
            </a:r>
            <a:r>
              <a:rPr lang="fr-FR" sz="2200" i="0" noProof="0" dirty="0"/>
              <a:t>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noProof="0" dirty="0">
                <a:solidFill>
                  <a:schemeClr val="accent5"/>
                </a:solidFill>
              </a:rPr>
              <a:t>22 % </a:t>
            </a:r>
            <a:r>
              <a:rPr lang="fr-FR" sz="2200" i="0" noProof="0" dirty="0"/>
              <a:t>de jeunes femmes et </a:t>
            </a:r>
            <a:r>
              <a:rPr lang="fr-FR" sz="2200" b="1" i="0" noProof="0" dirty="0">
                <a:solidFill>
                  <a:schemeClr val="accent5"/>
                </a:solidFill>
              </a:rPr>
              <a:t>26 % </a:t>
            </a:r>
            <a:r>
              <a:rPr lang="fr-FR" sz="2200" i="0" noProof="0" dirty="0"/>
              <a:t>de jeunes hommes de 15-24 ans qui </a:t>
            </a:r>
            <a:r>
              <a:rPr lang="fr-FR" sz="2200" b="1" i="0" noProof="0" dirty="0">
                <a:solidFill>
                  <a:schemeClr val="accent5"/>
                </a:solidFill>
              </a:rPr>
              <a:t>ont de la connaissance des moyens de prévention du VIH</a:t>
            </a:r>
            <a:r>
              <a:rPr lang="fr-FR" sz="2200" i="0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75639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81125"/>
            <a:ext cx="4811486" cy="4295774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Connaissance du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Comportements liés au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Test de dépistage du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Circoncision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VIH et la jeunesse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98080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13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5873AD0-D028-C17F-2691-D1FEC2272C72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ACF8558-BAFC-29B8-3066-4A92BCD41AC8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127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A5B6793-E42F-B98D-3656-04C92F2509E4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9F60037-7F66-FF03-FC8B-B7227F49FD7B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63988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120774"/>
          </a:xfrm>
        </p:spPr>
        <p:txBody>
          <a:bodyPr>
            <a:noAutofit/>
          </a:bodyPr>
          <a:lstStyle/>
          <a:p>
            <a:r>
              <a:rPr lang="fr-FR" noProof="0" dirty="0"/>
              <a:t>Connaissance des médicaments pour traiter ou prévenir le VIH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2227"/>
            <a:ext cx="7886700" cy="419100"/>
          </a:xfrm>
        </p:spPr>
        <p:txBody>
          <a:bodyPr/>
          <a:lstStyle/>
          <a:p>
            <a:r>
              <a:rPr lang="fr-FR" noProof="0" dirty="0"/>
              <a:t>Pourcentage de femmes et d’hommes de 15-49 ans :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9944375"/>
              </p:ext>
            </p:extLst>
          </p:nvPr>
        </p:nvGraphicFramePr>
        <p:xfrm>
          <a:off x="493939" y="1937656"/>
          <a:ext cx="8156122" cy="4751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28788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81125"/>
            <a:ext cx="4811486" cy="4295774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Connaissance du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Comportements liés au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Test de dépistage du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Circoncision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VIH et la jeunesse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13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1ED69B0-6B17-1A95-C45F-64B8BB3F1B01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325A60B-47BD-9B51-B56E-E098A0431C0B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127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C86A8CE-A9EB-1C72-F7F2-F0B1E8D03FA8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B78CD91-B01D-4398-C859-C4AE0D116681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6530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939" y="100445"/>
            <a:ext cx="7886700" cy="1120774"/>
          </a:xfrm>
        </p:spPr>
        <p:txBody>
          <a:bodyPr>
            <a:noAutofit/>
          </a:bodyPr>
          <a:lstStyle/>
          <a:p>
            <a:r>
              <a:rPr lang="fr-FR" noProof="0" dirty="0"/>
              <a:t>Attitudes discriminatoires à l’égard des personnes vivant avec le VIH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939" y="1221219"/>
            <a:ext cx="7886700" cy="769043"/>
          </a:xfrm>
        </p:spPr>
        <p:txBody>
          <a:bodyPr>
            <a:noAutofit/>
          </a:bodyPr>
          <a:lstStyle/>
          <a:p>
            <a:r>
              <a:rPr lang="fr-FR" noProof="0" dirty="0"/>
              <a:t>Parmi les femmes et les hommes de 15-49 ans qui ont entendu parler du VIH, pourcentage :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5459052"/>
              </p:ext>
            </p:extLst>
          </p:nvPr>
        </p:nvGraphicFramePr>
        <p:xfrm>
          <a:off x="493939" y="1759526"/>
          <a:ext cx="8156122" cy="49460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08293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00672"/>
            <a:ext cx="7886700" cy="1120774"/>
          </a:xfrm>
        </p:spPr>
        <p:txBody>
          <a:bodyPr>
            <a:noAutofit/>
          </a:bodyPr>
          <a:lstStyle/>
          <a:p>
            <a:r>
              <a:rPr lang="fr-FR" sz="3200" noProof="0" dirty="0"/>
              <a:t>Attitudes discriminatoires à l’égard des personnes vivant avec le VIH selon le milieu de résidence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26550"/>
            <a:ext cx="7886700" cy="923932"/>
          </a:xfrm>
        </p:spPr>
        <p:txBody>
          <a:bodyPr>
            <a:normAutofit/>
          </a:bodyPr>
          <a:lstStyle/>
          <a:p>
            <a:r>
              <a:rPr lang="fr-FR" noProof="0" dirty="0"/>
              <a:t>Parmi les femmes et les hommes de 15-49 ans qui ont entendu parler du VIH, pourcentage </a:t>
            </a:r>
            <a:r>
              <a:rPr lang="fr-FR" dirty="0"/>
              <a:t>ayant des attitudes discriminatoires à l’égard des personnes vivant avec le VIH</a:t>
            </a:r>
            <a:endParaRPr lang="fr-FR" noProof="0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8052545"/>
              </p:ext>
            </p:extLst>
          </p:nvPr>
        </p:nvGraphicFramePr>
        <p:xfrm>
          <a:off x="493939" y="2398642"/>
          <a:ext cx="8156122" cy="44593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10131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4388706"/>
              </p:ext>
            </p:extLst>
          </p:nvPr>
        </p:nvGraphicFramePr>
        <p:xfrm>
          <a:off x="283029" y="2662443"/>
          <a:ext cx="8741228" cy="44642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56268"/>
            <a:ext cx="7886700" cy="1191253"/>
          </a:xfrm>
        </p:spPr>
        <p:txBody>
          <a:bodyPr>
            <a:noAutofit/>
          </a:bodyPr>
          <a:lstStyle/>
          <a:p>
            <a:r>
              <a:rPr lang="fr-FR" noProof="0" dirty="0"/>
              <a:t>Partenaires sexuels multiples </a:t>
            </a:r>
            <a:r>
              <a:rPr lang="fr-FR" noProof="0"/>
              <a:t>et rapports </a:t>
            </a:r>
            <a:r>
              <a:rPr lang="fr-FR" noProof="0" dirty="0"/>
              <a:t>sexuels à hauts risques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9269" y="1857404"/>
            <a:ext cx="3037114" cy="733878"/>
          </a:xfrm>
        </p:spPr>
        <p:txBody>
          <a:bodyPr>
            <a:normAutofit/>
          </a:bodyPr>
          <a:lstStyle/>
          <a:p>
            <a:pPr algn="ctr"/>
            <a:r>
              <a:rPr lang="fr-FR" noProof="0" dirty="0"/>
              <a:t>Pourcentage de femmes et d’hommes de 15-49 ans qui :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2A941A7-6446-2C70-8D36-1075DD0FEB78}"/>
              </a:ext>
            </a:extLst>
          </p:cNvPr>
          <p:cNvSpPr txBox="1">
            <a:spLocks/>
          </p:cNvSpPr>
          <p:nvPr/>
        </p:nvSpPr>
        <p:spPr>
          <a:xfrm>
            <a:off x="4572000" y="1447521"/>
            <a:ext cx="4288971" cy="107259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/>
              <a:t>Parmi ceux et celles qui ont eu des rapports sexuels avec un personne qui n’était pas leur mari ni le partenaire avec qu’ils vivaient, pourcentage :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C010B9B-B07F-4A36-33DE-9DA4420E47F2}"/>
              </a:ext>
            </a:extLst>
          </p:cNvPr>
          <p:cNvCxnSpPr/>
          <p:nvPr/>
        </p:nvCxnSpPr>
        <p:spPr>
          <a:xfrm>
            <a:off x="1032542" y="2520119"/>
            <a:ext cx="27105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879C868-FF77-C556-CDB7-92B2F7A4E40A}"/>
              </a:ext>
            </a:extLst>
          </p:cNvPr>
          <p:cNvCxnSpPr/>
          <p:nvPr/>
        </p:nvCxnSpPr>
        <p:spPr>
          <a:xfrm>
            <a:off x="4760722" y="2505379"/>
            <a:ext cx="391152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298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1381125"/>
            <a:ext cx="4811486" cy="4295774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Connaissance du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Comportements liés au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noProof="0" dirty="0">
                <a:solidFill>
                  <a:schemeClr val="accent5"/>
                </a:solidFill>
              </a:rPr>
              <a:t>Test de dépistage du VIH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Circoncision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noProof="0" dirty="0"/>
              <a:t>VIH et la jeunesse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13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2AE73C9-0CCF-5F03-C50C-660BA104DF68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F6C24A4-A3DA-6F47-1843-18ECF730EB37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127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A8BEFB5-F470-678C-CA1A-F86BC3A2FFF4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4FF0DC-B25E-CBA7-1349-CB29A3505B39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9788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930275"/>
          </a:xfrm>
        </p:spPr>
        <p:txBody>
          <a:bodyPr>
            <a:noAutofit/>
          </a:bodyPr>
          <a:lstStyle/>
          <a:p>
            <a:r>
              <a:rPr lang="fr-FR" noProof="0" dirty="0"/>
              <a:t>Test du VIH durant une visite prénatale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181099"/>
            <a:ext cx="7886700" cy="723900"/>
          </a:xfrm>
        </p:spPr>
        <p:txBody>
          <a:bodyPr>
            <a:normAutofit/>
          </a:bodyPr>
          <a:lstStyle/>
          <a:p>
            <a:r>
              <a:rPr lang="fr-FR" noProof="0" dirty="0"/>
              <a:t>Pourcentage des femmes de 15-49 ans qui ont eu une naissance dans les 2 dernières années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7443E-586F-14D9-CC85-14378568580E}"/>
              </a:ext>
            </a:extLst>
          </p:cNvPr>
          <p:cNvSpPr txBox="1"/>
          <p:nvPr/>
        </p:nvSpPr>
        <p:spPr>
          <a:xfrm>
            <a:off x="704850" y="1904999"/>
            <a:ext cx="2064547" cy="4411207"/>
          </a:xfrm>
          <a:prstGeom prst="rect">
            <a:avLst/>
          </a:prstGeom>
          <a:solidFill>
            <a:schemeClr val="accent5"/>
          </a:solidFill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25 % des femmes enceintes ont eu un test de dépistage du VIH durant une visite prénatale et ont reçu le résultat.</a:t>
            </a:r>
          </a:p>
        </p:txBody>
      </p:sp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01C9639C-8BE7-74F1-D964-8C35D65747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04" t="14445" r="32698" b="14921"/>
          <a:stretch/>
        </p:blipFill>
        <p:spPr>
          <a:xfrm>
            <a:off x="2769397" y="1823468"/>
            <a:ext cx="2042041" cy="4411206"/>
          </a:xfrm>
          <a:prstGeom prst="rect">
            <a:avLst/>
          </a:prstGeom>
        </p:spPr>
      </p:pic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E125F29E-9BDD-CCF8-6CB4-98302F338F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470" y="1823468"/>
            <a:ext cx="1959379" cy="4673600"/>
          </a:xfrm>
          <a:prstGeom prst="rect">
            <a:avLst/>
          </a:prstGeom>
        </p:spPr>
      </p:pic>
      <p:pic>
        <p:nvPicPr>
          <p:cNvPr id="5" name="Picture 4" descr="A picture containing clipart&#10;&#10;Description automatically generated">
            <a:extLst>
              <a:ext uri="{FF2B5EF4-FFF2-40B4-BE49-F238E27FC236}">
                <a16:creationId xmlns:a16="http://schemas.microsoft.com/office/drawing/2014/main" id="{D0F0C1CE-1AF4-02C4-56B9-083580599A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265" y="1819275"/>
            <a:ext cx="1959379" cy="4673600"/>
          </a:xfrm>
          <a:prstGeom prst="rect">
            <a:avLst/>
          </a:prstGeom>
        </p:spPr>
      </p:pic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DA51822D-13F3-E864-7017-15BF4B1AE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060" y="1823468"/>
            <a:ext cx="1959379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84396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sz="1800" 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AE09DEE16327245B7538AF0464A7905" ma:contentTypeVersion="539" ma:contentTypeDescription="Create a new document." ma:contentTypeScope="" ma:versionID="16be8c5f772cc8aa47e45cb39b55cbaf">
  <xsd:schema xmlns:xsd="http://www.w3.org/2001/XMLSchema" xmlns:xs="http://www.w3.org/2001/XMLSchema" xmlns:p="http://schemas.microsoft.com/office/2006/metadata/properties" xmlns:ns2="d16efad5-0601-4cf0-b7c2-89968258c777" xmlns:ns3="83c4e5ee-5eea-4e8c-8b50-726738bccb6e" xmlns:ns4="fa6a9aea-fb0f-4ddd-aff8-712634b7d5fe" targetNamespace="http://schemas.microsoft.com/office/2006/metadata/properties" ma:root="true" ma:fieldsID="3e792c84d5b1b9544620416dc424fda6" ns2:_="" ns3:_="" ns4:_="">
    <xsd:import namespace="d16efad5-0601-4cf0-b7c2-89968258c777"/>
    <xsd:import namespace="83c4e5ee-5eea-4e8c-8b50-726738bccb6e"/>
    <xsd:import namespace="fa6a9aea-fb0f-4ddd-aff8-712634b7d5fe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2:SharedWithUsers" minOccurs="0"/>
                <xsd:element ref="ns2:SharedWithDetails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6efad5-0601-4cf0-b7c2-89968258c777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c4e5ee-5eea-4e8c-8b50-726738bccb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5" nillable="true" ma:taxonomy="true" ma:internalName="lcf76f155ced4ddcb4097134ff3c332f" ma:taxonomyFieldName="MediaServiceImageTags" ma:displayName="Image Tags" ma:readOnly="false" ma:fieldId="{5cf76f15-5ced-4ddc-b409-7134ff3c332f}" ma:taxonomyMulti="true" ma:sspId="6856f2ee-118d-42e8-91de-064c9a66b6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7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6a9aea-fb0f-4ddd-aff8-712634b7d5fe" elementFormDefault="qualified">
    <xsd:import namespace="http://schemas.microsoft.com/office/2006/documentManagement/types"/>
    <xsd:import namespace="http://schemas.microsoft.com/office/infopath/2007/PartnerControls"/>
    <xsd:element name="TaxCatchAll" ma:index="26" nillable="true" ma:displayName="Taxonomy Catch All Column" ma:hidden="true" ma:list="{9af71320-1412-4515-a0b2-dc1dac8ea18d}" ma:internalName="TaxCatchAll" ma:showField="CatchAllData" ma:web="d16efad5-0601-4cf0-b7c2-89968258c7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d16efad5-0601-4cf0-b7c2-89968258c777">VMX3MACP777Z-1177381151-48717</_dlc_DocId>
    <_dlc_DocIdUrl xmlns="d16efad5-0601-4cf0-b7c2-89968258c777">
      <Url>https://icfonline.sharepoint.com/sites/ihd-dhs/Dissemination/_layouts/15/DocIdRedir.aspx?ID=VMX3MACP777Z-1177381151-48717</Url>
      <Description>VMX3MACP777Z-1177381151-48717</Description>
    </_dlc_DocIdUrl>
    <TaxCatchAll xmlns="fa6a9aea-fb0f-4ddd-aff8-712634b7d5fe" xsi:nil="true"/>
    <lcf76f155ced4ddcb4097134ff3c332f xmlns="83c4e5ee-5eea-4e8c-8b50-726738bccb6e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D203791-984F-4B74-886A-B25FA48EE84C}"/>
</file>

<file path=customXml/itemProps2.xml><?xml version="1.0" encoding="utf-8"?>
<ds:datastoreItem xmlns:ds="http://schemas.openxmlformats.org/officeDocument/2006/customXml" ds:itemID="{78BBB4D1-D007-4369-AB9E-5B8C675DE8C2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7A906D3A-AE0C-43AD-9392-3C18C1CB37EA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9981E3BE-0910-4E81-BE17-3B9CCC885C4D}">
  <ds:schemaRefs>
    <ds:schemaRef ds:uri="http://schemas.microsoft.com/office/2006/documentManagement/types"/>
    <ds:schemaRef ds:uri="http://purl.org/dc/terms/"/>
    <ds:schemaRef ds:uri="http://www.w3.org/XML/1998/namespace"/>
    <ds:schemaRef ds:uri="d16efad5-0601-4cf0-b7c2-89968258c777"/>
    <ds:schemaRef ds:uri="4050c418-ec1a-4a63-84af-e27a3374b796"/>
    <ds:schemaRef ds:uri="http://schemas.microsoft.com/office/2006/metadata/properties"/>
    <ds:schemaRef ds:uri="http://schemas.microsoft.com/office/infopath/2007/PartnerControls"/>
    <ds:schemaRef ds:uri="http://purl.org/dc/dcmitype/"/>
    <ds:schemaRef ds:uri="http://purl.org/dc/elements/1.1/"/>
    <ds:schemaRef ds:uri="http://schemas.openxmlformats.org/package/2006/metadata/core-properties"/>
    <ds:schemaRef ds:uri="fa6a9aea-fb0f-4ddd-aff8-712634b7d5fe"/>
  </ds:schemaRefs>
</ds:datastoreItem>
</file>

<file path=docMetadata/LabelInfo.xml><?xml version="1.0" encoding="utf-8"?>
<clbl:labelList xmlns:clbl="http://schemas.microsoft.com/office/2020/mipLabelMetadata">
  <clbl:label id="{cf90b97b-be46-4a00-9700-81ce4ff1b7f6}" enabled="0" method="" siteId="{cf90b97b-be46-4a00-9700-81ce4ff1b7f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11211</TotalTime>
  <Words>640</Words>
  <Application>Microsoft Office PowerPoint</Application>
  <PresentationFormat>On-screen Show (4:3)</PresentationFormat>
  <Paragraphs>70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Source Sans Pro</vt:lpstr>
      <vt:lpstr>Source Sans Pro SemiBold</vt:lpstr>
      <vt:lpstr>1_Custom Design</vt:lpstr>
      <vt:lpstr>2_Custom Design</vt:lpstr>
      <vt:lpstr>PowerPoint Presentation</vt:lpstr>
      <vt:lpstr>PowerPoint Presentation</vt:lpstr>
      <vt:lpstr>Connaissance des médicaments pour traiter ou prévenir le VIH</vt:lpstr>
      <vt:lpstr>PowerPoint Presentation</vt:lpstr>
      <vt:lpstr>Attitudes discriminatoires à l’égard des personnes vivant avec le VIH</vt:lpstr>
      <vt:lpstr>Attitudes discriminatoires à l’égard des personnes vivant avec le VIH selon le milieu de résidence</vt:lpstr>
      <vt:lpstr>Partenaires sexuels multiples et rapports sexuels à hauts risques</vt:lpstr>
      <vt:lpstr>PowerPoint Presentation</vt:lpstr>
      <vt:lpstr>Test du VIH durant une visite prénatale</vt:lpstr>
      <vt:lpstr>Test de dépistage du VIH</vt:lpstr>
      <vt:lpstr>PowerPoint Presentation</vt:lpstr>
      <vt:lpstr>Circoncision</vt:lpstr>
      <vt:lpstr>PowerPoint Presentation</vt:lpstr>
      <vt:lpstr>Connaissance sur le VIH parmi les jeunes</vt:lpstr>
      <vt:lpstr>Résultats Clés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Balian, Sarah</dc:creator>
  <cp:lastModifiedBy>Behague, Sabina</cp:lastModifiedBy>
  <cp:revision>4</cp:revision>
  <dcterms:created xsi:type="dcterms:W3CDTF">2022-12-05T19:39:34Z</dcterms:created>
  <dcterms:modified xsi:type="dcterms:W3CDTF">2024-11-18T11:38:32Z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0x010100DAE09DEE16327245B7538AF0464A7905</vt:lpwstr>
  </property>
  <property fmtid="{D5CDD505-2E9C-101B-9397-08002B2CF9AE}" pid="3" name="_dlc_DocIdItemGuid">
    <vt:lpwstr>616266f7-f89e-419f-b193-fd1ea3ae7a77</vt:lpwstr>
  </property>
  <property fmtid="{D5CDD505-2E9C-101B-9397-08002B2CF9AE}" pid="4" name="MediaServiceImageTags">
    <vt:lpwstr/>
  </property>
</Properties>
</file>

<file path=docProps/thumbnail.jpeg>
</file>